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 SemiBold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Nunito"/>
      <p:regular r:id="rId34"/>
      <p:bold r:id="rId35"/>
      <p:italic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Nunito ExtraBold"/>
      <p:bold r:id="rId42"/>
      <p:boldItalic r:id="rId43"/>
    </p:embeddedFont>
    <p:embeddedFont>
      <p:font typeface="Fira Sans Extra Condensed"/>
      <p:regular r:id="rId44"/>
      <p:bold r:id="rId45"/>
      <p:italic r:id="rId46"/>
      <p:boldItalic r:id="rId47"/>
    </p:embeddedFont>
    <p:embeddedFont>
      <p:font typeface="Fira Sans Extra Condensed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NunitoExtraBold-bold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FiraSansExtraCondensed-regular.fntdata"/><Relationship Id="rId43" Type="http://schemas.openxmlformats.org/officeDocument/2006/relationships/font" Target="fonts/NunitoExtraBold-boldItalic.fntdata"/><Relationship Id="rId46" Type="http://schemas.openxmlformats.org/officeDocument/2006/relationships/font" Target="fonts/FiraSansExtraCondensed-italic.fntdata"/><Relationship Id="rId45" Type="http://schemas.openxmlformats.org/officeDocument/2006/relationships/font" Target="fonts/FiraSansExtraCondense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SemiBold-regular.fntdata"/><Relationship Id="rId47" Type="http://schemas.openxmlformats.org/officeDocument/2006/relationships/font" Target="fonts/FiraSansExtraCondensed-boldItalic.fntdata"/><Relationship Id="rId49" Type="http://schemas.openxmlformats.org/officeDocument/2006/relationships/font" Target="fonts/FiraSansExtraCondensed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Nunito-bold.fntdata"/><Relationship Id="rId34" Type="http://schemas.openxmlformats.org/officeDocument/2006/relationships/font" Target="fonts/Nunito-regular.fntdata"/><Relationship Id="rId37" Type="http://schemas.openxmlformats.org/officeDocument/2006/relationships/font" Target="fonts/Nunito-boldItalic.fntdata"/><Relationship Id="rId36" Type="http://schemas.openxmlformats.org/officeDocument/2006/relationships/font" Target="fonts/Nunito-italic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Nunito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NunitoSemiBold-italic.fntdata"/><Relationship Id="rId27" Type="http://schemas.openxmlformats.org/officeDocument/2006/relationships/font" Target="fonts/NunitoSemiBold-bold.fntdata"/><Relationship Id="rId29" Type="http://schemas.openxmlformats.org/officeDocument/2006/relationships/font" Target="fonts/NunitoSemiBold-boldItalic.fntdata"/><Relationship Id="rId51" Type="http://schemas.openxmlformats.org/officeDocument/2006/relationships/font" Target="fonts/FiraSansExtraCondensedSemiBold-boldItalic.fntdata"/><Relationship Id="rId50" Type="http://schemas.openxmlformats.org/officeDocument/2006/relationships/font" Target="fonts/FiraSansExtraCondensed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fac5b96ac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fac5b96a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6fae3fdd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6fae3fdd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fae3fdde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fae3fdde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fae3fdde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fae3fdde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6fae3fdded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6fae3fdded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fae3fdded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6fae3fdded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fae3fdded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6fae3fdded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6fae3fdded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6fae3fdded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6fae3fdded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6fae3fdded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6fae3fdded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6fae3fdded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fac5b96a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fac5b96a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6fae3fdded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6fae3fdded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fac5b96ac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fac5b96ac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fac5b96a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fac5b96a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fac5b96a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fac5b96a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fac5b96ac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fac5b96ac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fac5b96ac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fac5b96a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6fac5b96ac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6fac5b96ac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6fac5b96a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6fac5b96a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6.png"/><Relationship Id="rId5" Type="http://schemas.openxmlformats.org/officeDocument/2006/relationships/hyperlink" Target="https://colab.research.google.com/drive/1co62krxi8y-kQ1N_ypeREdQ89JzoLCO2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/>
          <p:nvPr/>
        </p:nvSpPr>
        <p:spPr>
          <a:xfrm>
            <a:off x="899750" y="1040600"/>
            <a:ext cx="59826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2"/>
                </a:solidFill>
              </a:rPr>
              <a:t>		 	 	 		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2"/>
                </a:solidFill>
              </a:rPr>
              <a:t>			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2"/>
                </a:solidFill>
              </a:rPr>
              <a:t>				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2"/>
                </a:solidFill>
              </a:rPr>
              <a:t>					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Inventory and distribution routing for a       multi-product supply chain model for spare parts                                 in Automobile company</a:t>
            </a:r>
            <a:r>
              <a:rPr b="1" lang="en-GB" sz="19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	</a:t>
            </a:r>
            <a:r>
              <a:rPr lang="en-GB" sz="1900">
                <a:solidFill>
                  <a:schemeClr val="dk2"/>
                </a:solidFill>
              </a:rPr>
              <a:t>	</a:t>
            </a:r>
            <a:r>
              <a:rPr lang="en-GB" sz="1700">
                <a:solidFill>
                  <a:schemeClr val="dk2"/>
                </a:solidFill>
              </a:rPr>
              <a:t>			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0" name="Google Shape;130;p14"/>
          <p:cNvGrpSpPr/>
          <p:nvPr/>
        </p:nvGrpSpPr>
        <p:grpSpPr>
          <a:xfrm>
            <a:off x="5245362" y="988319"/>
            <a:ext cx="3723710" cy="3855268"/>
            <a:chOff x="5123900" y="410875"/>
            <a:chExt cx="3923825" cy="3977784"/>
          </a:xfrm>
        </p:grpSpPr>
        <p:sp>
          <p:nvSpPr>
            <p:cNvPr id="131" name="Google Shape;131;p14"/>
            <p:cNvSpPr/>
            <p:nvPr/>
          </p:nvSpPr>
          <p:spPr>
            <a:xfrm>
              <a:off x="5497800" y="410875"/>
              <a:ext cx="3166099" cy="3977784"/>
            </a:xfrm>
            <a:custGeom>
              <a:rect b="b" l="l" r="r" t="t"/>
              <a:pathLst>
                <a:path extrusionOk="0" h="143888" w="114527">
                  <a:moveTo>
                    <a:pt x="57841" y="0"/>
                  </a:moveTo>
                  <a:lnTo>
                    <a:pt x="48792" y="15895"/>
                  </a:lnTo>
                  <a:lnTo>
                    <a:pt x="51531" y="15895"/>
                  </a:lnTo>
                  <a:lnTo>
                    <a:pt x="51531" y="19181"/>
                  </a:lnTo>
                  <a:lnTo>
                    <a:pt x="51531" y="19979"/>
                  </a:lnTo>
                  <a:lnTo>
                    <a:pt x="51531" y="20086"/>
                  </a:lnTo>
                  <a:lnTo>
                    <a:pt x="51554" y="20217"/>
                  </a:lnTo>
                  <a:lnTo>
                    <a:pt x="51578" y="20515"/>
                  </a:lnTo>
                  <a:lnTo>
                    <a:pt x="51614" y="21098"/>
                  </a:lnTo>
                  <a:cubicBezTo>
                    <a:pt x="51638" y="21491"/>
                    <a:pt x="51650" y="21884"/>
                    <a:pt x="51697" y="22277"/>
                  </a:cubicBezTo>
                  <a:lnTo>
                    <a:pt x="51876" y="23444"/>
                  </a:lnTo>
                  <a:lnTo>
                    <a:pt x="51971" y="24027"/>
                  </a:lnTo>
                  <a:cubicBezTo>
                    <a:pt x="52007" y="24218"/>
                    <a:pt x="52066" y="24408"/>
                    <a:pt x="52102" y="24599"/>
                  </a:cubicBezTo>
                  <a:lnTo>
                    <a:pt x="52412" y="25742"/>
                  </a:lnTo>
                  <a:cubicBezTo>
                    <a:pt x="52507" y="26123"/>
                    <a:pt x="52662" y="26492"/>
                    <a:pt x="52793" y="26861"/>
                  </a:cubicBezTo>
                  <a:cubicBezTo>
                    <a:pt x="52935" y="27230"/>
                    <a:pt x="53055" y="27611"/>
                    <a:pt x="53221" y="27968"/>
                  </a:cubicBezTo>
                  <a:lnTo>
                    <a:pt x="53733" y="29028"/>
                  </a:lnTo>
                  <a:cubicBezTo>
                    <a:pt x="53817" y="29206"/>
                    <a:pt x="53900" y="29385"/>
                    <a:pt x="53995" y="29552"/>
                  </a:cubicBezTo>
                  <a:lnTo>
                    <a:pt x="54305" y="30064"/>
                  </a:lnTo>
                  <a:lnTo>
                    <a:pt x="54912" y="31064"/>
                  </a:lnTo>
                  <a:cubicBezTo>
                    <a:pt x="55138" y="31385"/>
                    <a:pt x="55376" y="31707"/>
                    <a:pt x="55614" y="32016"/>
                  </a:cubicBezTo>
                  <a:cubicBezTo>
                    <a:pt x="56067" y="32659"/>
                    <a:pt x="56615" y="33219"/>
                    <a:pt x="57150" y="33802"/>
                  </a:cubicBezTo>
                  <a:cubicBezTo>
                    <a:pt x="57400" y="34100"/>
                    <a:pt x="57710" y="34350"/>
                    <a:pt x="57996" y="34624"/>
                  </a:cubicBezTo>
                  <a:cubicBezTo>
                    <a:pt x="58293" y="34874"/>
                    <a:pt x="58567" y="35148"/>
                    <a:pt x="58877" y="35398"/>
                  </a:cubicBezTo>
                  <a:lnTo>
                    <a:pt x="59829" y="36100"/>
                  </a:lnTo>
                  <a:cubicBezTo>
                    <a:pt x="59984" y="36219"/>
                    <a:pt x="60139" y="36338"/>
                    <a:pt x="60305" y="36445"/>
                  </a:cubicBezTo>
                  <a:lnTo>
                    <a:pt x="60806" y="36755"/>
                  </a:lnTo>
                  <a:lnTo>
                    <a:pt x="61818" y="37362"/>
                  </a:lnTo>
                  <a:cubicBezTo>
                    <a:pt x="62163" y="37553"/>
                    <a:pt x="62520" y="37719"/>
                    <a:pt x="62877" y="37886"/>
                  </a:cubicBezTo>
                  <a:cubicBezTo>
                    <a:pt x="63568" y="38255"/>
                    <a:pt x="64318" y="38505"/>
                    <a:pt x="65068" y="38767"/>
                  </a:cubicBezTo>
                  <a:cubicBezTo>
                    <a:pt x="65437" y="38910"/>
                    <a:pt x="65818" y="39005"/>
                    <a:pt x="66199" y="39100"/>
                  </a:cubicBezTo>
                  <a:cubicBezTo>
                    <a:pt x="66580" y="39196"/>
                    <a:pt x="66961" y="39303"/>
                    <a:pt x="67342" y="39386"/>
                  </a:cubicBezTo>
                  <a:lnTo>
                    <a:pt x="68509" y="39577"/>
                  </a:lnTo>
                  <a:cubicBezTo>
                    <a:pt x="68902" y="39624"/>
                    <a:pt x="69295" y="39660"/>
                    <a:pt x="69676" y="39672"/>
                  </a:cubicBezTo>
                  <a:cubicBezTo>
                    <a:pt x="70176" y="39704"/>
                    <a:pt x="70946" y="39709"/>
                    <a:pt x="71403" y="39709"/>
                  </a:cubicBezTo>
                  <a:cubicBezTo>
                    <a:pt x="71632" y="39709"/>
                    <a:pt x="71783" y="39708"/>
                    <a:pt x="71783" y="39708"/>
                  </a:cubicBezTo>
                  <a:lnTo>
                    <a:pt x="94298" y="39708"/>
                  </a:lnTo>
                  <a:lnTo>
                    <a:pt x="94691" y="39743"/>
                  </a:lnTo>
                  <a:lnTo>
                    <a:pt x="94905" y="39779"/>
                  </a:lnTo>
                  <a:cubicBezTo>
                    <a:pt x="95048" y="39791"/>
                    <a:pt x="95191" y="39803"/>
                    <a:pt x="95334" y="39803"/>
                  </a:cubicBezTo>
                  <a:cubicBezTo>
                    <a:pt x="95477" y="39803"/>
                    <a:pt x="95619" y="39862"/>
                    <a:pt x="95762" y="39874"/>
                  </a:cubicBezTo>
                  <a:cubicBezTo>
                    <a:pt x="95893" y="39898"/>
                    <a:pt x="96048" y="39898"/>
                    <a:pt x="96179" y="39946"/>
                  </a:cubicBezTo>
                  <a:cubicBezTo>
                    <a:pt x="97286" y="40196"/>
                    <a:pt x="98334" y="40696"/>
                    <a:pt x="99227" y="41422"/>
                  </a:cubicBezTo>
                  <a:cubicBezTo>
                    <a:pt x="100096" y="42160"/>
                    <a:pt x="100799" y="43101"/>
                    <a:pt x="101263" y="44149"/>
                  </a:cubicBezTo>
                  <a:cubicBezTo>
                    <a:pt x="101680" y="45196"/>
                    <a:pt x="101870" y="46339"/>
                    <a:pt x="101787" y="47494"/>
                  </a:cubicBezTo>
                  <a:cubicBezTo>
                    <a:pt x="101727" y="48566"/>
                    <a:pt x="101370" y="49566"/>
                    <a:pt x="100846" y="50483"/>
                  </a:cubicBezTo>
                  <a:cubicBezTo>
                    <a:pt x="100263" y="51447"/>
                    <a:pt x="99251" y="52507"/>
                    <a:pt x="98286" y="53078"/>
                  </a:cubicBezTo>
                  <a:cubicBezTo>
                    <a:pt x="98060" y="53245"/>
                    <a:pt x="97774" y="53328"/>
                    <a:pt x="97536" y="53471"/>
                  </a:cubicBezTo>
                  <a:cubicBezTo>
                    <a:pt x="97405" y="53543"/>
                    <a:pt x="97262" y="53578"/>
                    <a:pt x="97131" y="53626"/>
                  </a:cubicBezTo>
                  <a:cubicBezTo>
                    <a:pt x="97001" y="53674"/>
                    <a:pt x="96870" y="53733"/>
                    <a:pt x="96739" y="53769"/>
                  </a:cubicBezTo>
                  <a:cubicBezTo>
                    <a:pt x="96596" y="53793"/>
                    <a:pt x="95119" y="54102"/>
                    <a:pt x="94572" y="54150"/>
                  </a:cubicBezTo>
                  <a:cubicBezTo>
                    <a:pt x="94504" y="54154"/>
                    <a:pt x="94416" y="54155"/>
                    <a:pt x="94320" y="54155"/>
                  </a:cubicBezTo>
                  <a:cubicBezTo>
                    <a:pt x="94128" y="54155"/>
                    <a:pt x="93909" y="54150"/>
                    <a:pt x="93774" y="54150"/>
                  </a:cubicBezTo>
                  <a:lnTo>
                    <a:pt x="19705" y="54150"/>
                  </a:lnTo>
                  <a:lnTo>
                    <a:pt x="19562" y="54114"/>
                  </a:lnTo>
                  <a:lnTo>
                    <a:pt x="19265" y="54102"/>
                  </a:lnTo>
                  <a:lnTo>
                    <a:pt x="18681" y="54126"/>
                  </a:lnTo>
                  <a:cubicBezTo>
                    <a:pt x="18288" y="54150"/>
                    <a:pt x="17895" y="54150"/>
                    <a:pt x="17514" y="54209"/>
                  </a:cubicBezTo>
                  <a:cubicBezTo>
                    <a:pt x="14383" y="54567"/>
                    <a:pt x="11335" y="55674"/>
                    <a:pt x="8716" y="57424"/>
                  </a:cubicBezTo>
                  <a:cubicBezTo>
                    <a:pt x="6120" y="59186"/>
                    <a:pt x="3953" y="61568"/>
                    <a:pt x="2417" y="64318"/>
                  </a:cubicBezTo>
                  <a:cubicBezTo>
                    <a:pt x="917" y="67080"/>
                    <a:pt x="96" y="70235"/>
                    <a:pt x="24" y="73367"/>
                  </a:cubicBezTo>
                  <a:cubicBezTo>
                    <a:pt x="0" y="73807"/>
                    <a:pt x="12" y="74010"/>
                    <a:pt x="12" y="74295"/>
                  </a:cubicBezTo>
                  <a:cubicBezTo>
                    <a:pt x="12" y="74343"/>
                    <a:pt x="12" y="74474"/>
                    <a:pt x="24" y="74557"/>
                  </a:cubicBezTo>
                  <a:lnTo>
                    <a:pt x="36" y="74855"/>
                  </a:lnTo>
                  <a:lnTo>
                    <a:pt x="60" y="75438"/>
                  </a:lnTo>
                  <a:cubicBezTo>
                    <a:pt x="84" y="75831"/>
                    <a:pt x="84" y="76224"/>
                    <a:pt x="143" y="76617"/>
                  </a:cubicBezTo>
                  <a:lnTo>
                    <a:pt x="322" y="77784"/>
                  </a:lnTo>
                  <a:cubicBezTo>
                    <a:pt x="357" y="77974"/>
                    <a:pt x="381" y="78165"/>
                    <a:pt x="429" y="78355"/>
                  </a:cubicBezTo>
                  <a:lnTo>
                    <a:pt x="560" y="78939"/>
                  </a:lnTo>
                  <a:lnTo>
                    <a:pt x="869" y="80082"/>
                  </a:lnTo>
                  <a:cubicBezTo>
                    <a:pt x="977" y="80451"/>
                    <a:pt x="1119" y="80820"/>
                    <a:pt x="1250" y="81189"/>
                  </a:cubicBezTo>
                  <a:cubicBezTo>
                    <a:pt x="1393" y="81558"/>
                    <a:pt x="1512" y="81939"/>
                    <a:pt x="1691" y="82296"/>
                  </a:cubicBezTo>
                  <a:cubicBezTo>
                    <a:pt x="2977" y="85166"/>
                    <a:pt x="4929" y="87737"/>
                    <a:pt x="7382" y="89702"/>
                  </a:cubicBezTo>
                  <a:cubicBezTo>
                    <a:pt x="9835" y="91655"/>
                    <a:pt x="12764" y="93048"/>
                    <a:pt x="15859" y="93655"/>
                  </a:cubicBezTo>
                  <a:lnTo>
                    <a:pt x="17026" y="93845"/>
                  </a:lnTo>
                  <a:lnTo>
                    <a:pt x="17610" y="93929"/>
                  </a:lnTo>
                  <a:cubicBezTo>
                    <a:pt x="17812" y="93952"/>
                    <a:pt x="18003" y="93952"/>
                    <a:pt x="18193" y="93964"/>
                  </a:cubicBezTo>
                  <a:lnTo>
                    <a:pt x="19372" y="94024"/>
                  </a:lnTo>
                  <a:lnTo>
                    <a:pt x="19669" y="94036"/>
                  </a:lnTo>
                  <a:lnTo>
                    <a:pt x="94643" y="94036"/>
                  </a:lnTo>
                  <a:lnTo>
                    <a:pt x="94869" y="94048"/>
                  </a:lnTo>
                  <a:cubicBezTo>
                    <a:pt x="95024" y="94060"/>
                    <a:pt x="95167" y="94072"/>
                    <a:pt x="95310" y="94072"/>
                  </a:cubicBezTo>
                  <a:cubicBezTo>
                    <a:pt x="95381" y="94072"/>
                    <a:pt x="95453" y="94083"/>
                    <a:pt x="95524" y="94095"/>
                  </a:cubicBezTo>
                  <a:lnTo>
                    <a:pt x="95727" y="94131"/>
                  </a:lnTo>
                  <a:cubicBezTo>
                    <a:pt x="95869" y="94155"/>
                    <a:pt x="96012" y="94167"/>
                    <a:pt x="96155" y="94191"/>
                  </a:cubicBezTo>
                  <a:cubicBezTo>
                    <a:pt x="96703" y="94345"/>
                    <a:pt x="97251" y="94476"/>
                    <a:pt x="97751" y="94750"/>
                  </a:cubicBezTo>
                  <a:cubicBezTo>
                    <a:pt x="98286" y="94976"/>
                    <a:pt x="98739" y="95322"/>
                    <a:pt x="99203" y="95655"/>
                  </a:cubicBezTo>
                  <a:cubicBezTo>
                    <a:pt x="99620" y="96048"/>
                    <a:pt x="100060" y="96429"/>
                    <a:pt x="100382" y="96905"/>
                  </a:cubicBezTo>
                  <a:cubicBezTo>
                    <a:pt x="100751" y="97346"/>
                    <a:pt x="100989" y="97870"/>
                    <a:pt x="101251" y="98382"/>
                  </a:cubicBezTo>
                  <a:cubicBezTo>
                    <a:pt x="101299" y="98513"/>
                    <a:pt x="101334" y="98643"/>
                    <a:pt x="101394" y="98774"/>
                  </a:cubicBezTo>
                  <a:cubicBezTo>
                    <a:pt x="101430" y="98917"/>
                    <a:pt x="101501" y="99036"/>
                    <a:pt x="101525" y="99179"/>
                  </a:cubicBezTo>
                  <a:cubicBezTo>
                    <a:pt x="101584" y="99453"/>
                    <a:pt x="101692" y="99727"/>
                    <a:pt x="101703" y="100013"/>
                  </a:cubicBezTo>
                  <a:cubicBezTo>
                    <a:pt x="101727" y="100156"/>
                    <a:pt x="101751" y="100287"/>
                    <a:pt x="101775" y="100429"/>
                  </a:cubicBezTo>
                  <a:lnTo>
                    <a:pt x="101799" y="100870"/>
                  </a:lnTo>
                  <a:lnTo>
                    <a:pt x="101823" y="101084"/>
                  </a:lnTo>
                  <a:lnTo>
                    <a:pt x="101834" y="101191"/>
                  </a:lnTo>
                  <a:lnTo>
                    <a:pt x="101834" y="101299"/>
                  </a:lnTo>
                  <a:cubicBezTo>
                    <a:pt x="101834" y="101334"/>
                    <a:pt x="101823" y="101358"/>
                    <a:pt x="101823" y="101370"/>
                  </a:cubicBezTo>
                  <a:cubicBezTo>
                    <a:pt x="101811" y="101513"/>
                    <a:pt x="101799" y="101656"/>
                    <a:pt x="101787" y="101799"/>
                  </a:cubicBezTo>
                  <a:cubicBezTo>
                    <a:pt x="101811" y="102096"/>
                    <a:pt x="101715" y="102370"/>
                    <a:pt x="101692" y="102656"/>
                  </a:cubicBezTo>
                  <a:cubicBezTo>
                    <a:pt x="101692" y="102799"/>
                    <a:pt x="101632" y="102930"/>
                    <a:pt x="101596" y="103073"/>
                  </a:cubicBezTo>
                  <a:cubicBezTo>
                    <a:pt x="101561" y="103204"/>
                    <a:pt x="101525" y="103346"/>
                    <a:pt x="101501" y="103477"/>
                  </a:cubicBezTo>
                  <a:cubicBezTo>
                    <a:pt x="101144" y="104561"/>
                    <a:pt x="100537" y="105561"/>
                    <a:pt x="99739" y="106383"/>
                  </a:cubicBezTo>
                  <a:cubicBezTo>
                    <a:pt x="98917" y="107192"/>
                    <a:pt x="97917" y="107799"/>
                    <a:pt x="96846" y="108157"/>
                  </a:cubicBezTo>
                  <a:cubicBezTo>
                    <a:pt x="96715" y="108204"/>
                    <a:pt x="96572" y="108216"/>
                    <a:pt x="96429" y="108264"/>
                  </a:cubicBezTo>
                  <a:cubicBezTo>
                    <a:pt x="96298" y="108288"/>
                    <a:pt x="96167" y="108359"/>
                    <a:pt x="96024" y="108359"/>
                  </a:cubicBezTo>
                  <a:cubicBezTo>
                    <a:pt x="95881" y="108383"/>
                    <a:pt x="95738" y="108395"/>
                    <a:pt x="95596" y="108419"/>
                  </a:cubicBezTo>
                  <a:cubicBezTo>
                    <a:pt x="95524" y="108430"/>
                    <a:pt x="95453" y="108454"/>
                    <a:pt x="95381" y="108454"/>
                  </a:cubicBezTo>
                  <a:lnTo>
                    <a:pt x="95167" y="108466"/>
                  </a:lnTo>
                  <a:cubicBezTo>
                    <a:pt x="95024" y="108466"/>
                    <a:pt x="94881" y="108466"/>
                    <a:pt x="94738" y="108478"/>
                  </a:cubicBezTo>
                  <a:cubicBezTo>
                    <a:pt x="94691" y="108478"/>
                    <a:pt x="94512" y="108466"/>
                    <a:pt x="94393" y="108466"/>
                  </a:cubicBezTo>
                  <a:lnTo>
                    <a:pt x="71283" y="108466"/>
                  </a:lnTo>
                  <a:lnTo>
                    <a:pt x="70985" y="108490"/>
                  </a:lnTo>
                  <a:lnTo>
                    <a:pt x="70402" y="108526"/>
                  </a:lnTo>
                  <a:cubicBezTo>
                    <a:pt x="70009" y="108538"/>
                    <a:pt x="69616" y="108561"/>
                    <a:pt x="69235" y="108597"/>
                  </a:cubicBezTo>
                  <a:lnTo>
                    <a:pt x="68068" y="108764"/>
                  </a:lnTo>
                  <a:cubicBezTo>
                    <a:pt x="67675" y="108835"/>
                    <a:pt x="67283" y="108883"/>
                    <a:pt x="66902" y="108990"/>
                  </a:cubicBezTo>
                  <a:cubicBezTo>
                    <a:pt x="66140" y="109181"/>
                    <a:pt x="65366" y="109359"/>
                    <a:pt x="64639" y="109657"/>
                  </a:cubicBezTo>
                  <a:cubicBezTo>
                    <a:pt x="64270" y="109788"/>
                    <a:pt x="63889" y="109919"/>
                    <a:pt x="63532" y="110073"/>
                  </a:cubicBezTo>
                  <a:lnTo>
                    <a:pt x="62460" y="110585"/>
                  </a:lnTo>
                  <a:lnTo>
                    <a:pt x="61937" y="110847"/>
                  </a:lnTo>
                  <a:cubicBezTo>
                    <a:pt x="61758" y="110931"/>
                    <a:pt x="61591" y="111038"/>
                    <a:pt x="61425" y="111145"/>
                  </a:cubicBezTo>
                  <a:lnTo>
                    <a:pt x="60413" y="111752"/>
                  </a:lnTo>
                  <a:cubicBezTo>
                    <a:pt x="60079" y="111967"/>
                    <a:pt x="59782" y="112217"/>
                    <a:pt x="59460" y="112443"/>
                  </a:cubicBezTo>
                  <a:cubicBezTo>
                    <a:pt x="59151" y="112681"/>
                    <a:pt x="58817" y="112907"/>
                    <a:pt x="58531" y="113169"/>
                  </a:cubicBezTo>
                  <a:cubicBezTo>
                    <a:pt x="58079" y="113586"/>
                    <a:pt x="57603" y="114003"/>
                    <a:pt x="57174" y="114443"/>
                  </a:cubicBezTo>
                  <a:cubicBezTo>
                    <a:pt x="57115" y="114503"/>
                    <a:pt x="57043" y="114586"/>
                    <a:pt x="56960" y="114681"/>
                  </a:cubicBezTo>
                  <a:cubicBezTo>
                    <a:pt x="56912" y="114717"/>
                    <a:pt x="56876" y="114765"/>
                    <a:pt x="56841" y="114800"/>
                  </a:cubicBezTo>
                  <a:cubicBezTo>
                    <a:pt x="56567" y="115110"/>
                    <a:pt x="56234" y="115479"/>
                    <a:pt x="56055" y="115681"/>
                  </a:cubicBezTo>
                  <a:lnTo>
                    <a:pt x="55341" y="116622"/>
                  </a:lnTo>
                  <a:lnTo>
                    <a:pt x="54995" y="117098"/>
                  </a:lnTo>
                  <a:cubicBezTo>
                    <a:pt x="54876" y="117253"/>
                    <a:pt x="54781" y="117432"/>
                    <a:pt x="54674" y="117586"/>
                  </a:cubicBezTo>
                  <a:lnTo>
                    <a:pt x="54067" y="118598"/>
                  </a:lnTo>
                  <a:cubicBezTo>
                    <a:pt x="53864" y="118944"/>
                    <a:pt x="53709" y="119301"/>
                    <a:pt x="53531" y="119658"/>
                  </a:cubicBezTo>
                  <a:cubicBezTo>
                    <a:pt x="53364" y="120015"/>
                    <a:pt x="53174" y="120360"/>
                    <a:pt x="53043" y="120730"/>
                  </a:cubicBezTo>
                  <a:lnTo>
                    <a:pt x="52638" y="121837"/>
                  </a:lnTo>
                  <a:cubicBezTo>
                    <a:pt x="52566" y="122027"/>
                    <a:pt x="52495" y="122206"/>
                    <a:pt x="52447" y="122396"/>
                  </a:cubicBezTo>
                  <a:lnTo>
                    <a:pt x="52293" y="122968"/>
                  </a:lnTo>
                  <a:lnTo>
                    <a:pt x="51995" y="124111"/>
                  </a:lnTo>
                  <a:cubicBezTo>
                    <a:pt x="51923" y="124504"/>
                    <a:pt x="51864" y="124897"/>
                    <a:pt x="51804" y="125278"/>
                  </a:cubicBezTo>
                  <a:cubicBezTo>
                    <a:pt x="51757" y="125671"/>
                    <a:pt x="51673" y="126064"/>
                    <a:pt x="51662" y="126445"/>
                  </a:cubicBezTo>
                  <a:lnTo>
                    <a:pt x="51578" y="127623"/>
                  </a:lnTo>
                  <a:lnTo>
                    <a:pt x="51531" y="128207"/>
                  </a:lnTo>
                  <a:lnTo>
                    <a:pt x="51531" y="128600"/>
                  </a:lnTo>
                  <a:lnTo>
                    <a:pt x="51531" y="129409"/>
                  </a:lnTo>
                  <a:lnTo>
                    <a:pt x="51531" y="131017"/>
                  </a:lnTo>
                  <a:lnTo>
                    <a:pt x="51531" y="143887"/>
                  </a:lnTo>
                  <a:lnTo>
                    <a:pt x="64187" y="143887"/>
                  </a:lnTo>
                  <a:lnTo>
                    <a:pt x="64187" y="131017"/>
                  </a:lnTo>
                  <a:lnTo>
                    <a:pt x="64187" y="129409"/>
                  </a:lnTo>
                  <a:lnTo>
                    <a:pt x="64187" y="128600"/>
                  </a:lnTo>
                  <a:lnTo>
                    <a:pt x="64187" y="128207"/>
                  </a:lnTo>
                  <a:lnTo>
                    <a:pt x="64163" y="127980"/>
                  </a:lnTo>
                  <a:cubicBezTo>
                    <a:pt x="64175" y="127838"/>
                    <a:pt x="64163" y="127695"/>
                    <a:pt x="64163" y="127540"/>
                  </a:cubicBezTo>
                  <a:cubicBezTo>
                    <a:pt x="64163" y="127397"/>
                    <a:pt x="64211" y="127266"/>
                    <a:pt x="64223" y="127123"/>
                  </a:cubicBezTo>
                  <a:cubicBezTo>
                    <a:pt x="64246" y="126980"/>
                    <a:pt x="64246" y="126837"/>
                    <a:pt x="64282" y="126695"/>
                  </a:cubicBezTo>
                  <a:cubicBezTo>
                    <a:pt x="64318" y="126564"/>
                    <a:pt x="64354" y="126421"/>
                    <a:pt x="64389" y="126290"/>
                  </a:cubicBezTo>
                  <a:cubicBezTo>
                    <a:pt x="64663" y="125194"/>
                    <a:pt x="65508" y="123909"/>
                    <a:pt x="66282" y="123063"/>
                  </a:cubicBezTo>
                  <a:cubicBezTo>
                    <a:pt x="66401" y="122956"/>
                    <a:pt x="66532" y="122849"/>
                    <a:pt x="66651" y="122730"/>
                  </a:cubicBezTo>
                  <a:cubicBezTo>
                    <a:pt x="66747" y="122623"/>
                    <a:pt x="66878" y="122563"/>
                    <a:pt x="66985" y="122468"/>
                  </a:cubicBezTo>
                  <a:cubicBezTo>
                    <a:pt x="67104" y="122396"/>
                    <a:pt x="67211" y="122289"/>
                    <a:pt x="67330" y="122218"/>
                  </a:cubicBezTo>
                  <a:cubicBezTo>
                    <a:pt x="67461" y="122146"/>
                    <a:pt x="67580" y="122075"/>
                    <a:pt x="67699" y="122004"/>
                  </a:cubicBezTo>
                  <a:cubicBezTo>
                    <a:pt x="67759" y="121956"/>
                    <a:pt x="67818" y="121920"/>
                    <a:pt x="67878" y="121884"/>
                  </a:cubicBezTo>
                  <a:lnTo>
                    <a:pt x="68080" y="121801"/>
                  </a:lnTo>
                  <a:cubicBezTo>
                    <a:pt x="68211" y="121742"/>
                    <a:pt x="68330" y="121670"/>
                    <a:pt x="68461" y="121611"/>
                  </a:cubicBezTo>
                  <a:lnTo>
                    <a:pt x="68866" y="121468"/>
                  </a:lnTo>
                  <a:cubicBezTo>
                    <a:pt x="69116" y="121349"/>
                    <a:pt x="69402" y="121301"/>
                    <a:pt x="69676" y="121218"/>
                  </a:cubicBezTo>
                  <a:cubicBezTo>
                    <a:pt x="69807" y="121170"/>
                    <a:pt x="69950" y="121170"/>
                    <a:pt x="70092" y="121146"/>
                  </a:cubicBezTo>
                  <a:cubicBezTo>
                    <a:pt x="70235" y="121122"/>
                    <a:pt x="70378" y="121099"/>
                    <a:pt x="70521" y="121075"/>
                  </a:cubicBezTo>
                  <a:cubicBezTo>
                    <a:pt x="70664" y="121075"/>
                    <a:pt x="70807" y="121063"/>
                    <a:pt x="70950" y="121063"/>
                  </a:cubicBezTo>
                  <a:lnTo>
                    <a:pt x="71164" y="121015"/>
                  </a:lnTo>
                  <a:lnTo>
                    <a:pt x="71283" y="120968"/>
                  </a:lnTo>
                  <a:lnTo>
                    <a:pt x="94393" y="120968"/>
                  </a:lnTo>
                  <a:cubicBezTo>
                    <a:pt x="94516" y="120968"/>
                    <a:pt x="94603" y="120994"/>
                    <a:pt x="94760" y="120994"/>
                  </a:cubicBezTo>
                  <a:cubicBezTo>
                    <a:pt x="94787" y="120994"/>
                    <a:pt x="94815" y="120993"/>
                    <a:pt x="94845" y="120991"/>
                  </a:cubicBezTo>
                  <a:lnTo>
                    <a:pt x="96024" y="120956"/>
                  </a:lnTo>
                  <a:lnTo>
                    <a:pt x="96608" y="120932"/>
                  </a:lnTo>
                  <a:cubicBezTo>
                    <a:pt x="96810" y="120908"/>
                    <a:pt x="97001" y="120884"/>
                    <a:pt x="97191" y="120861"/>
                  </a:cubicBezTo>
                  <a:lnTo>
                    <a:pt x="98358" y="120682"/>
                  </a:lnTo>
                  <a:cubicBezTo>
                    <a:pt x="98751" y="120622"/>
                    <a:pt x="99132" y="120503"/>
                    <a:pt x="99513" y="120420"/>
                  </a:cubicBezTo>
                  <a:cubicBezTo>
                    <a:pt x="99894" y="120313"/>
                    <a:pt x="100275" y="120229"/>
                    <a:pt x="100656" y="120099"/>
                  </a:cubicBezTo>
                  <a:cubicBezTo>
                    <a:pt x="103656" y="119134"/>
                    <a:pt x="106406" y="117443"/>
                    <a:pt x="108633" y="115229"/>
                  </a:cubicBezTo>
                  <a:cubicBezTo>
                    <a:pt x="110836" y="112990"/>
                    <a:pt x="112514" y="110228"/>
                    <a:pt x="113467" y="107228"/>
                  </a:cubicBezTo>
                  <a:cubicBezTo>
                    <a:pt x="113574" y="106847"/>
                    <a:pt x="113669" y="106466"/>
                    <a:pt x="113776" y="106085"/>
                  </a:cubicBezTo>
                  <a:cubicBezTo>
                    <a:pt x="113860" y="105692"/>
                    <a:pt x="113979" y="105323"/>
                    <a:pt x="114026" y="104930"/>
                  </a:cubicBezTo>
                  <a:cubicBezTo>
                    <a:pt x="114146" y="104144"/>
                    <a:pt x="114288" y="103370"/>
                    <a:pt x="114300" y="102584"/>
                  </a:cubicBezTo>
                  <a:lnTo>
                    <a:pt x="114348" y="101418"/>
                  </a:lnTo>
                  <a:cubicBezTo>
                    <a:pt x="114348" y="101358"/>
                    <a:pt x="114336" y="101322"/>
                    <a:pt x="114336" y="101287"/>
                  </a:cubicBezTo>
                  <a:lnTo>
                    <a:pt x="114336" y="101191"/>
                  </a:lnTo>
                  <a:lnTo>
                    <a:pt x="114336" y="100906"/>
                  </a:lnTo>
                  <a:lnTo>
                    <a:pt x="114324" y="100310"/>
                  </a:lnTo>
                  <a:cubicBezTo>
                    <a:pt x="114300" y="99929"/>
                    <a:pt x="114288" y="99536"/>
                    <a:pt x="114253" y="99144"/>
                  </a:cubicBezTo>
                  <a:lnTo>
                    <a:pt x="114086" y="97977"/>
                  </a:lnTo>
                  <a:cubicBezTo>
                    <a:pt x="113979" y="97191"/>
                    <a:pt x="113765" y="96429"/>
                    <a:pt x="113562" y="95667"/>
                  </a:cubicBezTo>
                  <a:cubicBezTo>
                    <a:pt x="113479" y="95286"/>
                    <a:pt x="113324" y="94917"/>
                    <a:pt x="113193" y="94548"/>
                  </a:cubicBezTo>
                  <a:cubicBezTo>
                    <a:pt x="113062" y="94179"/>
                    <a:pt x="112931" y="93810"/>
                    <a:pt x="112776" y="93440"/>
                  </a:cubicBezTo>
                  <a:cubicBezTo>
                    <a:pt x="112121" y="92012"/>
                    <a:pt x="111371" y="90619"/>
                    <a:pt x="110407" y="89369"/>
                  </a:cubicBezTo>
                  <a:cubicBezTo>
                    <a:pt x="109478" y="88095"/>
                    <a:pt x="108359" y="86987"/>
                    <a:pt x="107168" y="85963"/>
                  </a:cubicBezTo>
                  <a:cubicBezTo>
                    <a:pt x="105930" y="84999"/>
                    <a:pt x="104621" y="84106"/>
                    <a:pt x="103192" y="83451"/>
                  </a:cubicBezTo>
                  <a:cubicBezTo>
                    <a:pt x="101787" y="82737"/>
                    <a:pt x="100263" y="82272"/>
                    <a:pt x="98727" y="81915"/>
                  </a:cubicBezTo>
                  <a:cubicBezTo>
                    <a:pt x="98346" y="81844"/>
                    <a:pt x="97953" y="81784"/>
                    <a:pt x="97560" y="81725"/>
                  </a:cubicBezTo>
                  <a:lnTo>
                    <a:pt x="96977" y="81641"/>
                  </a:lnTo>
                  <a:cubicBezTo>
                    <a:pt x="96786" y="81606"/>
                    <a:pt x="96596" y="81582"/>
                    <a:pt x="96393" y="81582"/>
                  </a:cubicBezTo>
                  <a:lnTo>
                    <a:pt x="95226" y="81534"/>
                  </a:lnTo>
                  <a:lnTo>
                    <a:pt x="94643" y="81522"/>
                  </a:lnTo>
                  <a:lnTo>
                    <a:pt x="19872" y="81522"/>
                  </a:lnTo>
                  <a:lnTo>
                    <a:pt x="19693" y="81510"/>
                  </a:lnTo>
                  <a:lnTo>
                    <a:pt x="19574" y="81499"/>
                  </a:lnTo>
                  <a:cubicBezTo>
                    <a:pt x="19431" y="81487"/>
                    <a:pt x="19288" y="81475"/>
                    <a:pt x="19146" y="81463"/>
                  </a:cubicBezTo>
                  <a:cubicBezTo>
                    <a:pt x="19074" y="81463"/>
                    <a:pt x="19003" y="81463"/>
                    <a:pt x="18931" y="81451"/>
                  </a:cubicBezTo>
                  <a:lnTo>
                    <a:pt x="18717" y="81415"/>
                  </a:lnTo>
                  <a:cubicBezTo>
                    <a:pt x="18586" y="81391"/>
                    <a:pt x="18443" y="81368"/>
                    <a:pt x="18300" y="81356"/>
                  </a:cubicBezTo>
                  <a:cubicBezTo>
                    <a:pt x="17181" y="81129"/>
                    <a:pt x="16145" y="80629"/>
                    <a:pt x="15240" y="79915"/>
                  </a:cubicBezTo>
                  <a:cubicBezTo>
                    <a:pt x="14335" y="79213"/>
                    <a:pt x="13633" y="78260"/>
                    <a:pt x="13169" y="77224"/>
                  </a:cubicBezTo>
                  <a:cubicBezTo>
                    <a:pt x="13085" y="77105"/>
                    <a:pt x="13061" y="76962"/>
                    <a:pt x="13014" y="76831"/>
                  </a:cubicBezTo>
                  <a:cubicBezTo>
                    <a:pt x="12966" y="76700"/>
                    <a:pt x="12907" y="76569"/>
                    <a:pt x="12859" y="76426"/>
                  </a:cubicBezTo>
                  <a:cubicBezTo>
                    <a:pt x="12835" y="76296"/>
                    <a:pt x="12800" y="76153"/>
                    <a:pt x="12764" y="76022"/>
                  </a:cubicBezTo>
                  <a:lnTo>
                    <a:pt x="12704" y="75819"/>
                  </a:lnTo>
                  <a:cubicBezTo>
                    <a:pt x="12692" y="75748"/>
                    <a:pt x="12680" y="75676"/>
                    <a:pt x="12680" y="75605"/>
                  </a:cubicBezTo>
                  <a:cubicBezTo>
                    <a:pt x="12657" y="75462"/>
                    <a:pt x="12633" y="75319"/>
                    <a:pt x="12609" y="75176"/>
                  </a:cubicBezTo>
                  <a:cubicBezTo>
                    <a:pt x="12573" y="75045"/>
                    <a:pt x="12597" y="74891"/>
                    <a:pt x="12585" y="74748"/>
                  </a:cubicBezTo>
                  <a:lnTo>
                    <a:pt x="12549" y="74295"/>
                  </a:lnTo>
                  <a:cubicBezTo>
                    <a:pt x="12549" y="74033"/>
                    <a:pt x="12549" y="73700"/>
                    <a:pt x="12561" y="73617"/>
                  </a:cubicBezTo>
                  <a:cubicBezTo>
                    <a:pt x="12597" y="72462"/>
                    <a:pt x="12895" y="71343"/>
                    <a:pt x="13431" y="70342"/>
                  </a:cubicBezTo>
                  <a:cubicBezTo>
                    <a:pt x="13990" y="69354"/>
                    <a:pt x="14776" y="68473"/>
                    <a:pt x="15717" y="67830"/>
                  </a:cubicBezTo>
                  <a:cubicBezTo>
                    <a:pt x="16681" y="67199"/>
                    <a:pt x="17764" y="66806"/>
                    <a:pt x="18896" y="66663"/>
                  </a:cubicBezTo>
                  <a:cubicBezTo>
                    <a:pt x="19038" y="66640"/>
                    <a:pt x="19181" y="66651"/>
                    <a:pt x="19324" y="66640"/>
                  </a:cubicBezTo>
                  <a:lnTo>
                    <a:pt x="19538" y="66628"/>
                  </a:lnTo>
                  <a:lnTo>
                    <a:pt x="19646" y="66640"/>
                  </a:lnTo>
                  <a:lnTo>
                    <a:pt x="94572" y="66640"/>
                  </a:lnTo>
                  <a:lnTo>
                    <a:pt x="94679" y="66628"/>
                  </a:lnTo>
                  <a:lnTo>
                    <a:pt x="94822" y="66616"/>
                  </a:lnTo>
                  <a:lnTo>
                    <a:pt x="95119" y="66604"/>
                  </a:lnTo>
                  <a:lnTo>
                    <a:pt x="95703" y="66568"/>
                  </a:lnTo>
                  <a:cubicBezTo>
                    <a:pt x="96096" y="66544"/>
                    <a:pt x="96489" y="66544"/>
                    <a:pt x="96881" y="66485"/>
                  </a:cubicBezTo>
                  <a:lnTo>
                    <a:pt x="98048" y="66306"/>
                  </a:lnTo>
                  <a:lnTo>
                    <a:pt x="98632" y="66211"/>
                  </a:lnTo>
                  <a:lnTo>
                    <a:pt x="99203" y="66080"/>
                  </a:lnTo>
                  <a:lnTo>
                    <a:pt x="100346" y="65782"/>
                  </a:lnTo>
                  <a:cubicBezTo>
                    <a:pt x="100727" y="65675"/>
                    <a:pt x="101096" y="65520"/>
                    <a:pt x="101465" y="65389"/>
                  </a:cubicBezTo>
                  <a:cubicBezTo>
                    <a:pt x="101834" y="65247"/>
                    <a:pt x="102215" y="65127"/>
                    <a:pt x="102561" y="64961"/>
                  </a:cubicBezTo>
                  <a:cubicBezTo>
                    <a:pt x="103275" y="64616"/>
                    <a:pt x="104001" y="64306"/>
                    <a:pt x="104656" y="63877"/>
                  </a:cubicBezTo>
                  <a:cubicBezTo>
                    <a:pt x="107288" y="62318"/>
                    <a:pt x="109693" y="59960"/>
                    <a:pt x="111348" y="57365"/>
                  </a:cubicBezTo>
                  <a:cubicBezTo>
                    <a:pt x="111383" y="57317"/>
                    <a:pt x="111419" y="57257"/>
                    <a:pt x="111455" y="57198"/>
                  </a:cubicBezTo>
                  <a:cubicBezTo>
                    <a:pt x="111467" y="57174"/>
                    <a:pt x="111479" y="57150"/>
                    <a:pt x="111490" y="57138"/>
                  </a:cubicBezTo>
                  <a:lnTo>
                    <a:pt x="111490" y="57126"/>
                  </a:lnTo>
                  <a:cubicBezTo>
                    <a:pt x="113074" y="54519"/>
                    <a:pt x="114074" y="51531"/>
                    <a:pt x="114288" y="48483"/>
                  </a:cubicBezTo>
                  <a:cubicBezTo>
                    <a:pt x="114527" y="45363"/>
                    <a:pt x="114026" y="42172"/>
                    <a:pt x="112812" y="39255"/>
                  </a:cubicBezTo>
                  <a:cubicBezTo>
                    <a:pt x="111562" y="36362"/>
                    <a:pt x="109633" y="33778"/>
                    <a:pt x="107228" y="31766"/>
                  </a:cubicBezTo>
                  <a:cubicBezTo>
                    <a:pt x="104799" y="29766"/>
                    <a:pt x="101894" y="28349"/>
                    <a:pt x="98810" y="27682"/>
                  </a:cubicBezTo>
                  <a:cubicBezTo>
                    <a:pt x="98429" y="27587"/>
                    <a:pt x="98036" y="27540"/>
                    <a:pt x="97643" y="27480"/>
                  </a:cubicBezTo>
                  <a:cubicBezTo>
                    <a:pt x="97251" y="27420"/>
                    <a:pt x="96870" y="27349"/>
                    <a:pt x="96477" y="27325"/>
                  </a:cubicBezTo>
                  <a:lnTo>
                    <a:pt x="95298" y="27266"/>
                  </a:lnTo>
                  <a:lnTo>
                    <a:pt x="94715" y="27218"/>
                  </a:lnTo>
                  <a:lnTo>
                    <a:pt x="94298" y="27206"/>
                  </a:lnTo>
                  <a:lnTo>
                    <a:pt x="71783" y="27206"/>
                  </a:lnTo>
                  <a:cubicBezTo>
                    <a:pt x="71140" y="27206"/>
                    <a:pt x="70676" y="27182"/>
                    <a:pt x="70676" y="27182"/>
                  </a:cubicBezTo>
                  <a:cubicBezTo>
                    <a:pt x="70650" y="27185"/>
                    <a:pt x="70624" y="27186"/>
                    <a:pt x="70598" y="27186"/>
                  </a:cubicBezTo>
                  <a:cubicBezTo>
                    <a:pt x="70484" y="27186"/>
                    <a:pt x="70376" y="27166"/>
                    <a:pt x="70259" y="27147"/>
                  </a:cubicBezTo>
                  <a:cubicBezTo>
                    <a:pt x="70116" y="27123"/>
                    <a:pt x="69973" y="27111"/>
                    <a:pt x="69830" y="27087"/>
                  </a:cubicBezTo>
                  <a:lnTo>
                    <a:pt x="69426" y="26980"/>
                  </a:lnTo>
                  <a:cubicBezTo>
                    <a:pt x="69283" y="26944"/>
                    <a:pt x="69140" y="26932"/>
                    <a:pt x="69009" y="26861"/>
                  </a:cubicBezTo>
                  <a:cubicBezTo>
                    <a:pt x="68747" y="26754"/>
                    <a:pt x="68473" y="26694"/>
                    <a:pt x="68223" y="26551"/>
                  </a:cubicBezTo>
                  <a:lnTo>
                    <a:pt x="67842" y="26361"/>
                  </a:lnTo>
                  <a:cubicBezTo>
                    <a:pt x="67723" y="26289"/>
                    <a:pt x="67604" y="26206"/>
                    <a:pt x="67473" y="26135"/>
                  </a:cubicBezTo>
                  <a:lnTo>
                    <a:pt x="67294" y="26027"/>
                  </a:lnTo>
                  <a:cubicBezTo>
                    <a:pt x="67235" y="25992"/>
                    <a:pt x="67175" y="25944"/>
                    <a:pt x="67116" y="25896"/>
                  </a:cubicBezTo>
                  <a:cubicBezTo>
                    <a:pt x="67009" y="25813"/>
                    <a:pt x="66890" y="25730"/>
                    <a:pt x="66771" y="25646"/>
                  </a:cubicBezTo>
                  <a:cubicBezTo>
                    <a:pt x="66663" y="25563"/>
                    <a:pt x="66568" y="25444"/>
                    <a:pt x="66461" y="25361"/>
                  </a:cubicBezTo>
                  <a:cubicBezTo>
                    <a:pt x="66354" y="25254"/>
                    <a:pt x="66223" y="25182"/>
                    <a:pt x="66140" y="25063"/>
                  </a:cubicBezTo>
                  <a:cubicBezTo>
                    <a:pt x="65961" y="24837"/>
                    <a:pt x="65735" y="24658"/>
                    <a:pt x="65592" y="24408"/>
                  </a:cubicBezTo>
                  <a:cubicBezTo>
                    <a:pt x="64889" y="23503"/>
                    <a:pt x="64401" y="22444"/>
                    <a:pt x="64235" y="21313"/>
                  </a:cubicBezTo>
                  <a:cubicBezTo>
                    <a:pt x="64211" y="21170"/>
                    <a:pt x="64175" y="20110"/>
                    <a:pt x="64175" y="20074"/>
                  </a:cubicBezTo>
                  <a:lnTo>
                    <a:pt x="64175" y="19979"/>
                  </a:lnTo>
                  <a:lnTo>
                    <a:pt x="64175" y="19169"/>
                  </a:lnTo>
                  <a:lnTo>
                    <a:pt x="64175" y="15895"/>
                  </a:lnTo>
                  <a:lnTo>
                    <a:pt x="66890" y="15895"/>
                  </a:lnTo>
                  <a:lnTo>
                    <a:pt x="5784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5655790" y="712369"/>
              <a:ext cx="2847490" cy="3675956"/>
            </a:xfrm>
            <a:custGeom>
              <a:rect b="b" l="l" r="r" t="t"/>
              <a:pathLst>
                <a:path extrusionOk="0" h="132970" w="103002">
                  <a:moveTo>
                    <a:pt x="51507" y="1"/>
                  </a:moveTo>
                  <a:lnTo>
                    <a:pt x="51507" y="3727"/>
                  </a:lnTo>
                  <a:lnTo>
                    <a:pt x="52757" y="3727"/>
                  </a:lnTo>
                  <a:lnTo>
                    <a:pt x="52757" y="1"/>
                  </a:lnTo>
                  <a:close/>
                  <a:moveTo>
                    <a:pt x="51507" y="7442"/>
                  </a:moveTo>
                  <a:lnTo>
                    <a:pt x="51507" y="9180"/>
                  </a:lnTo>
                  <a:cubicBezTo>
                    <a:pt x="51507" y="9883"/>
                    <a:pt x="51566" y="10573"/>
                    <a:pt x="51662" y="11252"/>
                  </a:cubicBezTo>
                  <a:lnTo>
                    <a:pt x="52888" y="11073"/>
                  </a:lnTo>
                  <a:cubicBezTo>
                    <a:pt x="52793" y="10454"/>
                    <a:pt x="52757" y="9823"/>
                    <a:pt x="52757" y="9180"/>
                  </a:cubicBezTo>
                  <a:lnTo>
                    <a:pt x="52757" y="7442"/>
                  </a:lnTo>
                  <a:close/>
                  <a:moveTo>
                    <a:pt x="53888" y="14467"/>
                  </a:moveTo>
                  <a:lnTo>
                    <a:pt x="52757" y="14979"/>
                  </a:lnTo>
                  <a:cubicBezTo>
                    <a:pt x="53293" y="16157"/>
                    <a:pt x="53995" y="17265"/>
                    <a:pt x="54840" y="18265"/>
                  </a:cubicBezTo>
                  <a:lnTo>
                    <a:pt x="55781" y="17455"/>
                  </a:lnTo>
                  <a:cubicBezTo>
                    <a:pt x="55019" y="16550"/>
                    <a:pt x="54376" y="15550"/>
                    <a:pt x="53888" y="14467"/>
                  </a:cubicBezTo>
                  <a:close/>
                  <a:moveTo>
                    <a:pt x="58424" y="19812"/>
                  </a:moveTo>
                  <a:lnTo>
                    <a:pt x="57734" y="20848"/>
                  </a:lnTo>
                  <a:cubicBezTo>
                    <a:pt x="58817" y="21575"/>
                    <a:pt x="59984" y="22146"/>
                    <a:pt x="61222" y="22551"/>
                  </a:cubicBezTo>
                  <a:lnTo>
                    <a:pt x="61603" y="21360"/>
                  </a:lnTo>
                  <a:cubicBezTo>
                    <a:pt x="60484" y="21003"/>
                    <a:pt x="59412" y="20479"/>
                    <a:pt x="58424" y="19812"/>
                  </a:cubicBezTo>
                  <a:close/>
                  <a:moveTo>
                    <a:pt x="65092" y="21979"/>
                  </a:moveTo>
                  <a:lnTo>
                    <a:pt x="65056" y="23218"/>
                  </a:lnTo>
                  <a:cubicBezTo>
                    <a:pt x="65211" y="23218"/>
                    <a:pt x="65378" y="23230"/>
                    <a:pt x="65544" y="23230"/>
                  </a:cubicBezTo>
                  <a:lnTo>
                    <a:pt x="68795" y="23230"/>
                  </a:lnTo>
                  <a:lnTo>
                    <a:pt x="68795" y="21979"/>
                  </a:lnTo>
                  <a:close/>
                  <a:moveTo>
                    <a:pt x="72521" y="21979"/>
                  </a:moveTo>
                  <a:lnTo>
                    <a:pt x="72521" y="23230"/>
                  </a:lnTo>
                  <a:lnTo>
                    <a:pt x="76248" y="23230"/>
                  </a:lnTo>
                  <a:lnTo>
                    <a:pt x="76248" y="21979"/>
                  </a:lnTo>
                  <a:close/>
                  <a:moveTo>
                    <a:pt x="79975" y="21979"/>
                  </a:moveTo>
                  <a:lnTo>
                    <a:pt x="79975" y="23230"/>
                  </a:lnTo>
                  <a:lnTo>
                    <a:pt x="83689" y="23230"/>
                  </a:lnTo>
                  <a:lnTo>
                    <a:pt x="83689" y="21979"/>
                  </a:lnTo>
                  <a:close/>
                  <a:moveTo>
                    <a:pt x="87416" y="21979"/>
                  </a:moveTo>
                  <a:lnTo>
                    <a:pt x="87416" y="23230"/>
                  </a:lnTo>
                  <a:lnTo>
                    <a:pt x="88952" y="23230"/>
                  </a:lnTo>
                  <a:cubicBezTo>
                    <a:pt x="89654" y="23230"/>
                    <a:pt x="90357" y="23277"/>
                    <a:pt x="91035" y="23396"/>
                  </a:cubicBezTo>
                  <a:lnTo>
                    <a:pt x="91238" y="22170"/>
                  </a:lnTo>
                  <a:cubicBezTo>
                    <a:pt x="90488" y="22039"/>
                    <a:pt x="89726" y="21979"/>
                    <a:pt x="88952" y="21979"/>
                  </a:cubicBezTo>
                  <a:close/>
                  <a:moveTo>
                    <a:pt x="94941" y="23313"/>
                  </a:moveTo>
                  <a:lnTo>
                    <a:pt x="94417" y="24444"/>
                  </a:lnTo>
                  <a:cubicBezTo>
                    <a:pt x="95488" y="24944"/>
                    <a:pt x="96477" y="25599"/>
                    <a:pt x="97370" y="26385"/>
                  </a:cubicBezTo>
                  <a:lnTo>
                    <a:pt x="98191" y="25444"/>
                  </a:lnTo>
                  <a:cubicBezTo>
                    <a:pt x="97215" y="24587"/>
                    <a:pt x="96119" y="23873"/>
                    <a:pt x="94941" y="23313"/>
                  </a:cubicBezTo>
                  <a:close/>
                  <a:moveTo>
                    <a:pt x="100739" y="28373"/>
                  </a:moveTo>
                  <a:lnTo>
                    <a:pt x="99691" y="29052"/>
                  </a:lnTo>
                  <a:cubicBezTo>
                    <a:pt x="100346" y="30052"/>
                    <a:pt x="100846" y="31135"/>
                    <a:pt x="101192" y="32266"/>
                  </a:cubicBezTo>
                  <a:lnTo>
                    <a:pt x="102382" y="31897"/>
                  </a:lnTo>
                  <a:cubicBezTo>
                    <a:pt x="102001" y="30659"/>
                    <a:pt x="101442" y="29468"/>
                    <a:pt x="100739" y="28373"/>
                  </a:cubicBezTo>
                  <a:close/>
                  <a:moveTo>
                    <a:pt x="102989" y="35731"/>
                  </a:moveTo>
                  <a:lnTo>
                    <a:pt x="101751" y="35755"/>
                  </a:lnTo>
                  <a:cubicBezTo>
                    <a:pt x="101751" y="35850"/>
                    <a:pt x="101751" y="35934"/>
                    <a:pt x="101751" y="36017"/>
                  </a:cubicBezTo>
                  <a:cubicBezTo>
                    <a:pt x="101751" y="37124"/>
                    <a:pt x="101608" y="38220"/>
                    <a:pt x="101334" y="39267"/>
                  </a:cubicBezTo>
                  <a:lnTo>
                    <a:pt x="102537" y="39589"/>
                  </a:lnTo>
                  <a:cubicBezTo>
                    <a:pt x="102846" y="38434"/>
                    <a:pt x="103001" y="37231"/>
                    <a:pt x="103001" y="36017"/>
                  </a:cubicBezTo>
                  <a:cubicBezTo>
                    <a:pt x="103001" y="35922"/>
                    <a:pt x="102989" y="35826"/>
                    <a:pt x="102989" y="35731"/>
                  </a:cubicBezTo>
                  <a:close/>
                  <a:moveTo>
                    <a:pt x="99977" y="42541"/>
                  </a:moveTo>
                  <a:cubicBezTo>
                    <a:pt x="99370" y="43553"/>
                    <a:pt x="98620" y="44482"/>
                    <a:pt x="97763" y="45304"/>
                  </a:cubicBezTo>
                  <a:lnTo>
                    <a:pt x="98620" y="46209"/>
                  </a:lnTo>
                  <a:cubicBezTo>
                    <a:pt x="99560" y="45316"/>
                    <a:pt x="100382" y="44292"/>
                    <a:pt x="101037" y="43172"/>
                  </a:cubicBezTo>
                  <a:lnTo>
                    <a:pt x="99977" y="42541"/>
                  </a:lnTo>
                  <a:close/>
                  <a:moveTo>
                    <a:pt x="94881" y="47363"/>
                  </a:moveTo>
                  <a:cubicBezTo>
                    <a:pt x="93833" y="47911"/>
                    <a:pt x="92714" y="48316"/>
                    <a:pt x="91547" y="48554"/>
                  </a:cubicBezTo>
                  <a:lnTo>
                    <a:pt x="91797" y="49769"/>
                  </a:lnTo>
                  <a:cubicBezTo>
                    <a:pt x="93071" y="49507"/>
                    <a:pt x="94310" y="49066"/>
                    <a:pt x="95465" y="48471"/>
                  </a:cubicBezTo>
                  <a:lnTo>
                    <a:pt x="94881" y="47363"/>
                  </a:lnTo>
                  <a:close/>
                  <a:moveTo>
                    <a:pt x="17205" y="48816"/>
                  </a:moveTo>
                  <a:lnTo>
                    <a:pt x="17205" y="50054"/>
                  </a:lnTo>
                  <a:lnTo>
                    <a:pt x="20931" y="50054"/>
                  </a:lnTo>
                  <a:lnTo>
                    <a:pt x="20931" y="48816"/>
                  </a:lnTo>
                  <a:close/>
                  <a:moveTo>
                    <a:pt x="24658" y="48816"/>
                  </a:moveTo>
                  <a:lnTo>
                    <a:pt x="24658" y="50054"/>
                  </a:lnTo>
                  <a:lnTo>
                    <a:pt x="28373" y="50054"/>
                  </a:lnTo>
                  <a:lnTo>
                    <a:pt x="28373" y="48816"/>
                  </a:lnTo>
                  <a:close/>
                  <a:moveTo>
                    <a:pt x="32100" y="48816"/>
                  </a:moveTo>
                  <a:lnTo>
                    <a:pt x="32100" y="50054"/>
                  </a:lnTo>
                  <a:lnTo>
                    <a:pt x="35826" y="50054"/>
                  </a:lnTo>
                  <a:lnTo>
                    <a:pt x="35826" y="48816"/>
                  </a:lnTo>
                  <a:close/>
                  <a:moveTo>
                    <a:pt x="39553" y="48816"/>
                  </a:moveTo>
                  <a:lnTo>
                    <a:pt x="39553" y="50054"/>
                  </a:lnTo>
                  <a:lnTo>
                    <a:pt x="43280" y="50054"/>
                  </a:lnTo>
                  <a:lnTo>
                    <a:pt x="43280" y="48816"/>
                  </a:lnTo>
                  <a:close/>
                  <a:moveTo>
                    <a:pt x="47006" y="48816"/>
                  </a:moveTo>
                  <a:lnTo>
                    <a:pt x="47006" y="50054"/>
                  </a:lnTo>
                  <a:lnTo>
                    <a:pt x="50721" y="50054"/>
                  </a:lnTo>
                  <a:lnTo>
                    <a:pt x="50721" y="48816"/>
                  </a:lnTo>
                  <a:close/>
                  <a:moveTo>
                    <a:pt x="54448" y="48816"/>
                  </a:moveTo>
                  <a:lnTo>
                    <a:pt x="54448" y="50054"/>
                  </a:lnTo>
                  <a:lnTo>
                    <a:pt x="58174" y="50054"/>
                  </a:lnTo>
                  <a:lnTo>
                    <a:pt x="58174" y="48816"/>
                  </a:lnTo>
                  <a:close/>
                  <a:moveTo>
                    <a:pt x="61901" y="48816"/>
                  </a:moveTo>
                  <a:lnTo>
                    <a:pt x="61901" y="50054"/>
                  </a:lnTo>
                  <a:lnTo>
                    <a:pt x="65628" y="50054"/>
                  </a:lnTo>
                  <a:lnTo>
                    <a:pt x="65628" y="48816"/>
                  </a:lnTo>
                  <a:close/>
                  <a:moveTo>
                    <a:pt x="69342" y="48816"/>
                  </a:moveTo>
                  <a:lnTo>
                    <a:pt x="69342" y="50054"/>
                  </a:lnTo>
                  <a:lnTo>
                    <a:pt x="73069" y="50054"/>
                  </a:lnTo>
                  <a:lnTo>
                    <a:pt x="73069" y="48816"/>
                  </a:lnTo>
                  <a:close/>
                  <a:moveTo>
                    <a:pt x="76796" y="48816"/>
                  </a:moveTo>
                  <a:lnTo>
                    <a:pt x="76796" y="50054"/>
                  </a:lnTo>
                  <a:lnTo>
                    <a:pt x="80522" y="50054"/>
                  </a:lnTo>
                  <a:lnTo>
                    <a:pt x="80522" y="48816"/>
                  </a:lnTo>
                  <a:close/>
                  <a:moveTo>
                    <a:pt x="84249" y="48816"/>
                  </a:moveTo>
                  <a:lnTo>
                    <a:pt x="84249" y="50054"/>
                  </a:lnTo>
                  <a:lnTo>
                    <a:pt x="87976" y="50054"/>
                  </a:lnTo>
                  <a:lnTo>
                    <a:pt x="87976" y="48816"/>
                  </a:lnTo>
                  <a:close/>
                  <a:moveTo>
                    <a:pt x="13454" y="48828"/>
                  </a:moveTo>
                  <a:cubicBezTo>
                    <a:pt x="12157" y="48876"/>
                    <a:pt x="10871" y="49102"/>
                    <a:pt x="9632" y="49507"/>
                  </a:cubicBezTo>
                  <a:lnTo>
                    <a:pt x="10013" y="50685"/>
                  </a:lnTo>
                  <a:cubicBezTo>
                    <a:pt x="11145" y="50316"/>
                    <a:pt x="12311" y="50114"/>
                    <a:pt x="13502" y="50066"/>
                  </a:cubicBezTo>
                  <a:lnTo>
                    <a:pt x="13454" y="48828"/>
                  </a:lnTo>
                  <a:close/>
                  <a:moveTo>
                    <a:pt x="6144" y="51209"/>
                  </a:moveTo>
                  <a:cubicBezTo>
                    <a:pt x="5072" y="51935"/>
                    <a:pt x="4096" y="52805"/>
                    <a:pt x="3251" y="53805"/>
                  </a:cubicBezTo>
                  <a:lnTo>
                    <a:pt x="4203" y="54602"/>
                  </a:lnTo>
                  <a:cubicBezTo>
                    <a:pt x="4965" y="53698"/>
                    <a:pt x="5858" y="52900"/>
                    <a:pt x="6834" y="52233"/>
                  </a:cubicBezTo>
                  <a:lnTo>
                    <a:pt x="6144" y="51209"/>
                  </a:lnTo>
                  <a:close/>
                  <a:moveTo>
                    <a:pt x="1179" y="57091"/>
                  </a:moveTo>
                  <a:cubicBezTo>
                    <a:pt x="643" y="58270"/>
                    <a:pt x="286" y="59532"/>
                    <a:pt x="96" y="60818"/>
                  </a:cubicBezTo>
                  <a:lnTo>
                    <a:pt x="1322" y="60996"/>
                  </a:lnTo>
                  <a:cubicBezTo>
                    <a:pt x="1489" y="59817"/>
                    <a:pt x="1822" y="58674"/>
                    <a:pt x="2310" y="57603"/>
                  </a:cubicBezTo>
                  <a:lnTo>
                    <a:pt x="1179" y="57091"/>
                  </a:lnTo>
                  <a:close/>
                  <a:moveTo>
                    <a:pt x="1239" y="64568"/>
                  </a:moveTo>
                  <a:lnTo>
                    <a:pt x="0" y="64675"/>
                  </a:lnTo>
                  <a:cubicBezTo>
                    <a:pt x="107" y="65973"/>
                    <a:pt x="405" y="67247"/>
                    <a:pt x="869" y="68461"/>
                  </a:cubicBezTo>
                  <a:lnTo>
                    <a:pt x="2024" y="68021"/>
                  </a:lnTo>
                  <a:cubicBezTo>
                    <a:pt x="1608" y="66914"/>
                    <a:pt x="1346" y="65747"/>
                    <a:pt x="1239" y="64568"/>
                  </a:cubicBezTo>
                  <a:close/>
                  <a:moveTo>
                    <a:pt x="3739" y="71116"/>
                  </a:moveTo>
                  <a:lnTo>
                    <a:pt x="2751" y="71855"/>
                  </a:lnTo>
                  <a:cubicBezTo>
                    <a:pt x="3525" y="72902"/>
                    <a:pt x="4453" y="73831"/>
                    <a:pt x="5477" y="74617"/>
                  </a:cubicBezTo>
                  <a:lnTo>
                    <a:pt x="6239" y="73629"/>
                  </a:lnTo>
                  <a:cubicBezTo>
                    <a:pt x="5287" y="72902"/>
                    <a:pt x="4453" y="72057"/>
                    <a:pt x="3739" y="71116"/>
                  </a:cubicBezTo>
                  <a:close/>
                  <a:moveTo>
                    <a:pt x="9323" y="75367"/>
                  </a:moveTo>
                  <a:lnTo>
                    <a:pt x="8870" y="76522"/>
                  </a:lnTo>
                  <a:cubicBezTo>
                    <a:pt x="10073" y="76998"/>
                    <a:pt x="11347" y="77296"/>
                    <a:pt x="12645" y="77415"/>
                  </a:cubicBezTo>
                  <a:lnTo>
                    <a:pt x="12764" y="76177"/>
                  </a:lnTo>
                  <a:cubicBezTo>
                    <a:pt x="11585" y="76069"/>
                    <a:pt x="10418" y="75796"/>
                    <a:pt x="9323" y="75367"/>
                  </a:cubicBezTo>
                  <a:close/>
                  <a:moveTo>
                    <a:pt x="16431" y="76236"/>
                  </a:moveTo>
                  <a:lnTo>
                    <a:pt x="16431" y="77486"/>
                  </a:lnTo>
                  <a:lnTo>
                    <a:pt x="20158" y="77486"/>
                  </a:lnTo>
                  <a:lnTo>
                    <a:pt x="20158" y="76236"/>
                  </a:lnTo>
                  <a:close/>
                  <a:moveTo>
                    <a:pt x="23872" y="76236"/>
                  </a:moveTo>
                  <a:lnTo>
                    <a:pt x="23872" y="77486"/>
                  </a:lnTo>
                  <a:lnTo>
                    <a:pt x="27599" y="77486"/>
                  </a:lnTo>
                  <a:lnTo>
                    <a:pt x="27599" y="76236"/>
                  </a:lnTo>
                  <a:close/>
                  <a:moveTo>
                    <a:pt x="31326" y="76236"/>
                  </a:moveTo>
                  <a:lnTo>
                    <a:pt x="31326" y="77486"/>
                  </a:lnTo>
                  <a:lnTo>
                    <a:pt x="35052" y="77486"/>
                  </a:lnTo>
                  <a:lnTo>
                    <a:pt x="35052" y="76236"/>
                  </a:lnTo>
                  <a:close/>
                  <a:moveTo>
                    <a:pt x="38779" y="76236"/>
                  </a:moveTo>
                  <a:lnTo>
                    <a:pt x="38779" y="77486"/>
                  </a:lnTo>
                  <a:lnTo>
                    <a:pt x="42494" y="77486"/>
                  </a:lnTo>
                  <a:lnTo>
                    <a:pt x="42494" y="76236"/>
                  </a:lnTo>
                  <a:close/>
                  <a:moveTo>
                    <a:pt x="46220" y="76236"/>
                  </a:moveTo>
                  <a:lnTo>
                    <a:pt x="46220" y="77486"/>
                  </a:lnTo>
                  <a:lnTo>
                    <a:pt x="49947" y="77486"/>
                  </a:lnTo>
                  <a:lnTo>
                    <a:pt x="49947" y="76236"/>
                  </a:lnTo>
                  <a:close/>
                  <a:moveTo>
                    <a:pt x="53674" y="76236"/>
                  </a:moveTo>
                  <a:lnTo>
                    <a:pt x="53674" y="77486"/>
                  </a:lnTo>
                  <a:lnTo>
                    <a:pt x="57400" y="77486"/>
                  </a:lnTo>
                  <a:lnTo>
                    <a:pt x="57400" y="76236"/>
                  </a:lnTo>
                  <a:close/>
                  <a:moveTo>
                    <a:pt x="61127" y="76236"/>
                  </a:moveTo>
                  <a:lnTo>
                    <a:pt x="61127" y="77486"/>
                  </a:lnTo>
                  <a:lnTo>
                    <a:pt x="64842" y="77486"/>
                  </a:lnTo>
                  <a:lnTo>
                    <a:pt x="64842" y="76236"/>
                  </a:lnTo>
                  <a:close/>
                  <a:moveTo>
                    <a:pt x="68568" y="76236"/>
                  </a:moveTo>
                  <a:lnTo>
                    <a:pt x="68568" y="77486"/>
                  </a:lnTo>
                  <a:lnTo>
                    <a:pt x="72295" y="77486"/>
                  </a:lnTo>
                  <a:lnTo>
                    <a:pt x="72295" y="76236"/>
                  </a:lnTo>
                  <a:close/>
                  <a:moveTo>
                    <a:pt x="76022" y="76236"/>
                  </a:moveTo>
                  <a:lnTo>
                    <a:pt x="76022" y="77486"/>
                  </a:lnTo>
                  <a:lnTo>
                    <a:pt x="79748" y="77486"/>
                  </a:lnTo>
                  <a:lnTo>
                    <a:pt x="79748" y="76236"/>
                  </a:lnTo>
                  <a:close/>
                  <a:moveTo>
                    <a:pt x="83475" y="76236"/>
                  </a:moveTo>
                  <a:lnTo>
                    <a:pt x="83475" y="77486"/>
                  </a:lnTo>
                  <a:lnTo>
                    <a:pt x="87190" y="77486"/>
                  </a:lnTo>
                  <a:lnTo>
                    <a:pt x="87190" y="76236"/>
                  </a:lnTo>
                  <a:close/>
                  <a:moveTo>
                    <a:pt x="91000" y="76391"/>
                  </a:moveTo>
                  <a:lnTo>
                    <a:pt x="90821" y="77617"/>
                  </a:lnTo>
                  <a:cubicBezTo>
                    <a:pt x="92000" y="77784"/>
                    <a:pt x="93143" y="78117"/>
                    <a:pt x="94214" y="78605"/>
                  </a:cubicBezTo>
                  <a:lnTo>
                    <a:pt x="94726" y="77474"/>
                  </a:lnTo>
                  <a:cubicBezTo>
                    <a:pt x="93548" y="76939"/>
                    <a:pt x="92286" y="76569"/>
                    <a:pt x="91000" y="76391"/>
                  </a:cubicBezTo>
                  <a:close/>
                  <a:moveTo>
                    <a:pt x="98013" y="79546"/>
                  </a:moveTo>
                  <a:lnTo>
                    <a:pt x="97215" y="80499"/>
                  </a:lnTo>
                  <a:cubicBezTo>
                    <a:pt x="98120" y="81261"/>
                    <a:pt x="98917" y="82153"/>
                    <a:pt x="99572" y="83130"/>
                  </a:cubicBezTo>
                  <a:lnTo>
                    <a:pt x="100608" y="82439"/>
                  </a:lnTo>
                  <a:cubicBezTo>
                    <a:pt x="99882" y="81356"/>
                    <a:pt x="99001" y="80391"/>
                    <a:pt x="98013" y="79546"/>
                  </a:cubicBezTo>
                  <a:close/>
                  <a:moveTo>
                    <a:pt x="102311" y="85928"/>
                  </a:moveTo>
                  <a:lnTo>
                    <a:pt x="101132" y="86309"/>
                  </a:lnTo>
                  <a:cubicBezTo>
                    <a:pt x="101489" y="87440"/>
                    <a:pt x="101703" y="88607"/>
                    <a:pt x="101751" y="89797"/>
                  </a:cubicBezTo>
                  <a:lnTo>
                    <a:pt x="102989" y="89750"/>
                  </a:lnTo>
                  <a:cubicBezTo>
                    <a:pt x="102942" y="88452"/>
                    <a:pt x="102716" y="87166"/>
                    <a:pt x="102311" y="85928"/>
                  </a:cubicBezTo>
                  <a:close/>
                  <a:moveTo>
                    <a:pt x="101430" y="93333"/>
                  </a:moveTo>
                  <a:cubicBezTo>
                    <a:pt x="101156" y="94488"/>
                    <a:pt x="100727" y="95596"/>
                    <a:pt x="100156" y="96631"/>
                  </a:cubicBezTo>
                  <a:lnTo>
                    <a:pt x="101239" y="97239"/>
                  </a:lnTo>
                  <a:cubicBezTo>
                    <a:pt x="101870" y="96096"/>
                    <a:pt x="102346" y="94881"/>
                    <a:pt x="102632" y="93619"/>
                  </a:cubicBezTo>
                  <a:lnTo>
                    <a:pt x="101430" y="93333"/>
                  </a:lnTo>
                  <a:close/>
                  <a:moveTo>
                    <a:pt x="98024" y="99465"/>
                  </a:moveTo>
                  <a:cubicBezTo>
                    <a:pt x="97191" y="100310"/>
                    <a:pt x="96239" y="101025"/>
                    <a:pt x="95215" y="101608"/>
                  </a:cubicBezTo>
                  <a:lnTo>
                    <a:pt x="95822" y="102692"/>
                  </a:lnTo>
                  <a:cubicBezTo>
                    <a:pt x="96953" y="102061"/>
                    <a:pt x="97989" y="101263"/>
                    <a:pt x="98906" y="100346"/>
                  </a:cubicBezTo>
                  <a:lnTo>
                    <a:pt x="98024" y="99465"/>
                  </a:lnTo>
                  <a:close/>
                  <a:moveTo>
                    <a:pt x="66009" y="103239"/>
                  </a:moveTo>
                  <a:lnTo>
                    <a:pt x="66009" y="104478"/>
                  </a:lnTo>
                  <a:lnTo>
                    <a:pt x="69735" y="104478"/>
                  </a:lnTo>
                  <a:lnTo>
                    <a:pt x="69735" y="103239"/>
                  </a:lnTo>
                  <a:close/>
                  <a:moveTo>
                    <a:pt x="73462" y="103239"/>
                  </a:moveTo>
                  <a:lnTo>
                    <a:pt x="73462" y="104478"/>
                  </a:lnTo>
                  <a:lnTo>
                    <a:pt x="77189" y="104478"/>
                  </a:lnTo>
                  <a:lnTo>
                    <a:pt x="77189" y="103239"/>
                  </a:lnTo>
                  <a:close/>
                  <a:moveTo>
                    <a:pt x="80915" y="103239"/>
                  </a:moveTo>
                  <a:lnTo>
                    <a:pt x="80915" y="104478"/>
                  </a:lnTo>
                  <a:lnTo>
                    <a:pt x="84630" y="104478"/>
                  </a:lnTo>
                  <a:lnTo>
                    <a:pt x="84630" y="103239"/>
                  </a:lnTo>
                  <a:close/>
                  <a:moveTo>
                    <a:pt x="91917" y="102894"/>
                  </a:moveTo>
                  <a:cubicBezTo>
                    <a:pt x="90952" y="103120"/>
                    <a:pt x="89952" y="103239"/>
                    <a:pt x="88952" y="103239"/>
                  </a:cubicBezTo>
                  <a:lnTo>
                    <a:pt x="88357" y="103239"/>
                  </a:lnTo>
                  <a:lnTo>
                    <a:pt x="88357" y="104478"/>
                  </a:lnTo>
                  <a:lnTo>
                    <a:pt x="88952" y="104478"/>
                  </a:lnTo>
                  <a:cubicBezTo>
                    <a:pt x="90047" y="104478"/>
                    <a:pt x="91143" y="104359"/>
                    <a:pt x="92202" y="104109"/>
                  </a:cubicBezTo>
                  <a:lnTo>
                    <a:pt x="91917" y="102894"/>
                  </a:lnTo>
                  <a:close/>
                  <a:moveTo>
                    <a:pt x="62175" y="103644"/>
                  </a:moveTo>
                  <a:cubicBezTo>
                    <a:pt x="60913" y="103954"/>
                    <a:pt x="59698" y="104442"/>
                    <a:pt x="58567" y="105097"/>
                  </a:cubicBezTo>
                  <a:lnTo>
                    <a:pt x="59186" y="106168"/>
                  </a:lnTo>
                  <a:cubicBezTo>
                    <a:pt x="60210" y="105585"/>
                    <a:pt x="61317" y="105132"/>
                    <a:pt x="62472" y="104847"/>
                  </a:cubicBezTo>
                  <a:lnTo>
                    <a:pt x="62175" y="103644"/>
                  </a:lnTo>
                  <a:close/>
                  <a:moveTo>
                    <a:pt x="55495" y="107478"/>
                  </a:moveTo>
                  <a:cubicBezTo>
                    <a:pt x="54590" y="108407"/>
                    <a:pt x="53817" y="109454"/>
                    <a:pt x="53197" y="110597"/>
                  </a:cubicBezTo>
                  <a:lnTo>
                    <a:pt x="54293" y="111193"/>
                  </a:lnTo>
                  <a:cubicBezTo>
                    <a:pt x="54852" y="110145"/>
                    <a:pt x="55555" y="109193"/>
                    <a:pt x="56388" y="108335"/>
                  </a:cubicBezTo>
                  <a:lnTo>
                    <a:pt x="55495" y="107478"/>
                  </a:lnTo>
                  <a:close/>
                  <a:moveTo>
                    <a:pt x="51840" y="114241"/>
                  </a:moveTo>
                  <a:cubicBezTo>
                    <a:pt x="51626" y="115229"/>
                    <a:pt x="51507" y="116253"/>
                    <a:pt x="51507" y="117277"/>
                  </a:cubicBezTo>
                  <a:lnTo>
                    <a:pt x="51507" y="118075"/>
                  </a:lnTo>
                  <a:lnTo>
                    <a:pt x="52745" y="118075"/>
                  </a:lnTo>
                  <a:lnTo>
                    <a:pt x="52745" y="117277"/>
                  </a:lnTo>
                  <a:cubicBezTo>
                    <a:pt x="52745" y="116348"/>
                    <a:pt x="52852" y="115408"/>
                    <a:pt x="53055" y="114503"/>
                  </a:cubicBezTo>
                  <a:lnTo>
                    <a:pt x="51840" y="114241"/>
                  </a:lnTo>
                  <a:close/>
                  <a:moveTo>
                    <a:pt x="51507" y="121801"/>
                  </a:moveTo>
                  <a:lnTo>
                    <a:pt x="51507" y="125528"/>
                  </a:lnTo>
                  <a:lnTo>
                    <a:pt x="52757" y="125528"/>
                  </a:lnTo>
                  <a:lnTo>
                    <a:pt x="52757" y="121801"/>
                  </a:lnTo>
                  <a:close/>
                  <a:moveTo>
                    <a:pt x="51507" y="129243"/>
                  </a:moveTo>
                  <a:lnTo>
                    <a:pt x="51507" y="132969"/>
                  </a:lnTo>
                  <a:lnTo>
                    <a:pt x="52757" y="132969"/>
                  </a:lnTo>
                  <a:lnTo>
                    <a:pt x="52757" y="1292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" name="Google Shape;133;p14"/>
            <p:cNvGrpSpPr/>
            <p:nvPr/>
          </p:nvGrpSpPr>
          <p:grpSpPr>
            <a:xfrm>
              <a:off x="8480725" y="1426613"/>
              <a:ext cx="567000" cy="567000"/>
              <a:chOff x="6604775" y="1679913"/>
              <a:chExt cx="567000" cy="567000"/>
            </a:xfrm>
          </p:grpSpPr>
          <p:sp>
            <p:nvSpPr>
              <p:cNvPr id="134" name="Google Shape;134;p14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fmla="val 100000" name="adj"/>
                </a:avLst>
              </a:prstGeom>
              <a:solidFill>
                <a:srgbClr val="5EB2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rect b="b" l="l" r="r" t="t"/>
                <a:pathLst>
                  <a:path extrusionOk="0" h="9097" w="9098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14"/>
            <p:cNvGrpSpPr/>
            <p:nvPr/>
          </p:nvGrpSpPr>
          <p:grpSpPr>
            <a:xfrm>
              <a:off x="8480725" y="2984488"/>
              <a:ext cx="567000" cy="567000"/>
              <a:chOff x="6604775" y="1679913"/>
              <a:chExt cx="567000" cy="567000"/>
            </a:xfrm>
          </p:grpSpPr>
          <p:sp>
            <p:nvSpPr>
              <p:cNvPr id="137" name="Google Shape;137;p14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fmla="val 100000" name="adj"/>
                </a:avLst>
              </a:prstGeom>
              <a:solidFill>
                <a:srgbClr val="EC3A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rect b="b" l="l" r="r" t="t"/>
                <a:pathLst>
                  <a:path extrusionOk="0" h="9097" w="9098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14"/>
            <p:cNvGrpSpPr/>
            <p:nvPr/>
          </p:nvGrpSpPr>
          <p:grpSpPr>
            <a:xfrm rot="10800000">
              <a:off x="6498875" y="859613"/>
              <a:ext cx="567000" cy="567000"/>
              <a:chOff x="6604775" y="1679913"/>
              <a:chExt cx="567000" cy="567000"/>
            </a:xfrm>
          </p:grpSpPr>
          <p:sp>
            <p:nvSpPr>
              <p:cNvPr id="140" name="Google Shape;140;p14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fmla="val 100000" name="adj"/>
                </a:avLst>
              </a:pr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rect b="b" l="l" r="r" t="t"/>
                <a:pathLst>
                  <a:path extrusionOk="0" h="9097" w="9098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4"/>
            <p:cNvGrpSpPr/>
            <p:nvPr/>
          </p:nvGrpSpPr>
          <p:grpSpPr>
            <a:xfrm rot="10800000">
              <a:off x="5123900" y="2222126"/>
              <a:ext cx="567000" cy="567000"/>
              <a:chOff x="6604775" y="1679913"/>
              <a:chExt cx="567000" cy="567000"/>
            </a:xfrm>
          </p:grpSpPr>
          <p:sp>
            <p:nvSpPr>
              <p:cNvPr id="143" name="Google Shape;143;p14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fmla="val 100000" name="adj"/>
                </a:avLst>
              </a:prstGeom>
              <a:solidFill>
                <a:srgbClr val="69E7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rect b="b" l="l" r="r" t="t"/>
                <a:pathLst>
                  <a:path extrusionOk="0" h="9097" w="9098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" name="Google Shape;145;p14"/>
          <p:cNvSpPr txBox="1"/>
          <p:nvPr/>
        </p:nvSpPr>
        <p:spPr>
          <a:xfrm>
            <a:off x="1069575" y="2855900"/>
            <a:ext cx="327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Under the supervision of</a:t>
            </a:r>
            <a:r>
              <a:rPr b="1" lang="en-GB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Prof. Biswajit Mahanty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2860850" y="701025"/>
            <a:ext cx="327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B.Tech Project</a:t>
            </a:r>
            <a:endParaRPr b="1"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7476740" y="988319"/>
            <a:ext cx="532655" cy="531790"/>
          </a:xfrm>
          <a:custGeom>
            <a:rect b="b" l="l" r="r" t="t"/>
            <a:pathLst>
              <a:path extrusionOk="0" h="3222968" w="322821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491925" y="3592275"/>
            <a:ext cx="443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Mohammed Raafid M V  |  20MF3IM33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/>
          <p:nvPr>
            <p:ph type="title"/>
          </p:nvPr>
        </p:nvSpPr>
        <p:spPr>
          <a:xfrm>
            <a:off x="819150" y="695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66">
                <a:solidFill>
                  <a:schemeClr val="dk2"/>
                </a:solidFill>
              </a:rPr>
              <a:t>Formulation</a:t>
            </a:r>
            <a:r>
              <a:rPr lang="en-GB" sz="1422">
                <a:solidFill>
                  <a:schemeClr val="dk2"/>
                </a:solidFill>
              </a:rPr>
              <a:t>:</a:t>
            </a:r>
            <a:endParaRPr sz="1422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44">
                <a:solidFill>
                  <a:schemeClr val="dk2"/>
                </a:solidFill>
              </a:rPr>
              <a:t>Objective Function</a:t>
            </a:r>
            <a:r>
              <a:rPr lang="en-GB" sz="1644">
                <a:solidFill>
                  <a:schemeClr val="dk2"/>
                </a:solidFill>
              </a:rPr>
              <a:t> and </a:t>
            </a:r>
            <a:r>
              <a:rPr b="1" lang="en-GB" sz="1644">
                <a:solidFill>
                  <a:schemeClr val="dk2"/>
                </a:solidFill>
              </a:rPr>
              <a:t>Constraints</a:t>
            </a:r>
            <a:r>
              <a:rPr lang="en-GB" sz="1644">
                <a:solidFill>
                  <a:schemeClr val="dk2"/>
                </a:solidFill>
              </a:rPr>
              <a:t> are devised to yield an effective model for supply</a:t>
            </a:r>
            <a:endParaRPr sz="1644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44">
                <a:solidFill>
                  <a:schemeClr val="dk2"/>
                </a:solidFill>
              </a:rPr>
              <a:t>chain management decision-making, ensuring practical and </a:t>
            </a:r>
            <a:r>
              <a:rPr b="1" lang="en-GB" sz="1644">
                <a:solidFill>
                  <a:schemeClr val="dk2"/>
                </a:solidFill>
              </a:rPr>
              <a:t>optimal</a:t>
            </a:r>
            <a:r>
              <a:rPr lang="en-GB" sz="1644">
                <a:solidFill>
                  <a:schemeClr val="dk2"/>
                </a:solidFill>
              </a:rPr>
              <a:t> outcomes.</a:t>
            </a:r>
            <a:endParaRPr sz="1644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819150" y="1771350"/>
            <a:ext cx="5752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Implementation in Solver:</a:t>
            </a:r>
            <a:endParaRPr b="1"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lang="en-GB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en-GB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with the library </a:t>
            </a:r>
            <a:r>
              <a:rPr b="1" lang="en-GB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PuLP</a:t>
            </a:r>
            <a:r>
              <a:rPr lang="en-GB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(Python Linear Programming) 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1675" y="2262125"/>
            <a:ext cx="1943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400" y="3215150"/>
            <a:ext cx="2305475" cy="1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 txBox="1"/>
          <p:nvPr/>
        </p:nvSpPr>
        <p:spPr>
          <a:xfrm>
            <a:off x="819150" y="2491850"/>
            <a:ext cx="4115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Code Link: </a:t>
            </a:r>
            <a:r>
              <a:rPr lang="en-GB" sz="1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https://colab.research.google.com/drive/1co62krxi8y-kQ1N_ypeREdQ89JzoLCO2?usp=sharing</a:t>
            </a:r>
            <a:endParaRPr sz="1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>
            <p:ph type="title"/>
          </p:nvPr>
        </p:nvSpPr>
        <p:spPr>
          <a:xfrm>
            <a:off x="819150" y="675825"/>
            <a:ext cx="11493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</a:t>
            </a:r>
            <a:endParaRPr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150" y="492550"/>
            <a:ext cx="3371600" cy="399367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 txBox="1"/>
          <p:nvPr/>
        </p:nvSpPr>
        <p:spPr>
          <a:xfrm>
            <a:off x="6820325" y="4376400"/>
            <a:ext cx="103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Figure 1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p24"/>
          <p:cNvGrpSpPr/>
          <p:nvPr/>
        </p:nvGrpSpPr>
        <p:grpSpPr>
          <a:xfrm>
            <a:off x="440350" y="1520000"/>
            <a:ext cx="6062425" cy="2856400"/>
            <a:chOff x="440350" y="1520000"/>
            <a:chExt cx="6062425" cy="2856400"/>
          </a:xfrm>
        </p:grpSpPr>
        <p:sp>
          <p:nvSpPr>
            <p:cNvPr id="317" name="Google Shape;317;p24"/>
            <p:cNvSpPr txBox="1"/>
            <p:nvPr/>
          </p:nvSpPr>
          <p:spPr>
            <a:xfrm>
              <a:off x="440350" y="1520000"/>
              <a:ext cx="57528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Nunito"/>
                <a:buChar char="●"/>
              </a:pPr>
              <a:r>
                <a:rPr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Total cost after optimization is </a:t>
              </a:r>
              <a:r>
                <a:rPr b="1"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Rs. 1,58,394.38</a:t>
              </a:r>
              <a:endParaRPr b="1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Nunito"/>
                <a:buChar char="●"/>
              </a:pPr>
              <a:r>
                <a:rPr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The output from the solver is in figure 1</a:t>
              </a:r>
              <a:endPara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                </a:t>
              </a:r>
              <a:endParaRPr b="1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Nunito"/>
                <a:buChar char="●"/>
              </a:pPr>
              <a:r>
                <a:rPr b="1"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                  </a:t>
              </a:r>
              <a:r>
                <a:rPr b="1"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  </a:t>
              </a:r>
              <a:endParaRPr b="1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      </a:t>
              </a:r>
              <a:r>
                <a:rPr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</a:t>
              </a:r>
              <a:endPara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       It indicates Inventory stored in Distribution Center 1</a:t>
              </a:r>
              <a:endPara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       for part 1 in </a:t>
              </a:r>
              <a:r>
                <a:rPr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week</a:t>
              </a:r>
              <a:r>
                <a:rPr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 2 is 40</a:t>
              </a:r>
              <a:endPara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18" name="Google Shape;318;p24"/>
            <p:cNvPicPr preferRelativeResize="0"/>
            <p:nvPr/>
          </p:nvPicPr>
          <p:blipFill rotWithShape="1">
            <a:blip r:embed="rId3">
              <a:alphaModFix/>
            </a:blip>
            <a:srcRect b="93433" l="0" r="31356" t="3657"/>
            <a:stretch/>
          </p:blipFill>
          <p:spPr>
            <a:xfrm>
              <a:off x="899050" y="2355938"/>
              <a:ext cx="3585476" cy="266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4"/>
            <p:cNvPicPr preferRelativeResize="0"/>
            <p:nvPr/>
          </p:nvPicPr>
          <p:blipFill rotWithShape="1">
            <a:blip r:embed="rId3">
              <a:alphaModFix/>
            </a:blip>
            <a:srcRect b="38068" l="891" r="0" t="59090"/>
            <a:stretch/>
          </p:blipFill>
          <p:spPr>
            <a:xfrm>
              <a:off x="819150" y="3436375"/>
              <a:ext cx="3942625" cy="3085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24"/>
            <p:cNvSpPr txBox="1"/>
            <p:nvPr/>
          </p:nvSpPr>
          <p:spPr>
            <a:xfrm>
              <a:off x="749975" y="3791400"/>
              <a:ext cx="57528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The quantity of part 2 to transported from plant to 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distribution center 1 by transporter </a:t>
              </a:r>
              <a:r>
                <a:rPr lang="en-GB" sz="13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company 4 in week 1 is 249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1" name="Google Shape;32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9525" y="3398175"/>
              <a:ext cx="179620" cy="384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/>
        </p:nvSpPr>
        <p:spPr>
          <a:xfrm>
            <a:off x="819150" y="1300275"/>
            <a:ext cx="7230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160 constraints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only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62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constraints are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slack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variables exhibited non zero 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values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Shadow Price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is how much the objective function value would change for each unit in the right-hand side of a constraint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25"/>
          <p:cNvSpPr txBox="1"/>
          <p:nvPr>
            <p:ph type="title"/>
          </p:nvPr>
        </p:nvSpPr>
        <p:spPr>
          <a:xfrm>
            <a:off x="819150" y="575950"/>
            <a:ext cx="31569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Sensitivity Analysis</a:t>
            </a:r>
            <a:endParaRPr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28" name="Google Shape;3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00" y="2421725"/>
            <a:ext cx="4200084" cy="24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949" y="2571749"/>
            <a:ext cx="3593574" cy="21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6"/>
          <p:cNvGrpSpPr/>
          <p:nvPr/>
        </p:nvGrpSpPr>
        <p:grpSpPr>
          <a:xfrm>
            <a:off x="4175516" y="1284664"/>
            <a:ext cx="4597389" cy="3153471"/>
            <a:chOff x="3935816" y="995014"/>
            <a:chExt cx="4597389" cy="3153471"/>
          </a:xfrm>
        </p:grpSpPr>
        <p:grpSp>
          <p:nvGrpSpPr>
            <p:cNvPr id="335" name="Google Shape;335;p26"/>
            <p:cNvGrpSpPr/>
            <p:nvPr/>
          </p:nvGrpSpPr>
          <p:grpSpPr>
            <a:xfrm>
              <a:off x="3935816" y="995014"/>
              <a:ext cx="4597389" cy="3153471"/>
              <a:chOff x="3188358" y="603873"/>
              <a:chExt cx="5255361" cy="3835873"/>
            </a:xfrm>
          </p:grpSpPr>
          <p:grpSp>
            <p:nvGrpSpPr>
              <p:cNvPr id="336" name="Google Shape;336;p26"/>
              <p:cNvGrpSpPr/>
              <p:nvPr/>
            </p:nvGrpSpPr>
            <p:grpSpPr>
              <a:xfrm>
                <a:off x="6204613" y="843313"/>
                <a:ext cx="727021" cy="457205"/>
                <a:chOff x="6194613" y="893263"/>
                <a:chExt cx="727021" cy="457205"/>
              </a:xfrm>
            </p:grpSpPr>
            <p:sp>
              <p:nvSpPr>
                <p:cNvPr id="337" name="Google Shape;337;p26"/>
                <p:cNvSpPr/>
                <p:nvPr/>
              </p:nvSpPr>
              <p:spPr>
                <a:xfrm>
                  <a:off x="6409237" y="1121857"/>
                  <a:ext cx="512397" cy="27"/>
                </a:xfrm>
                <a:custGeom>
                  <a:rect b="b" l="l" r="r" t="t"/>
                  <a:pathLst>
                    <a:path extrusionOk="0" fill="none" h="1" w="19254">
                      <a:moveTo>
                        <a:pt x="1" y="0"/>
                      </a:moveTo>
                      <a:lnTo>
                        <a:pt x="19253" y="0"/>
                      </a:lnTo>
                    </a:path>
                  </a:pathLst>
                </a:custGeom>
                <a:solidFill>
                  <a:srgbClr val="4949E7"/>
                </a:solidFill>
                <a:ln cap="rnd" cmpd="sng" w="36325">
                  <a:solidFill>
                    <a:srgbClr val="4949E7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6"/>
                <p:cNvSpPr/>
                <p:nvPr/>
              </p:nvSpPr>
              <p:spPr>
                <a:xfrm>
                  <a:off x="6194613" y="893263"/>
                  <a:ext cx="457205" cy="457205"/>
                </a:xfrm>
                <a:custGeom>
                  <a:rect b="b" l="l" r="r" t="t"/>
                  <a:pathLst>
                    <a:path extrusionOk="0" h="13395" w="13395">
                      <a:moveTo>
                        <a:pt x="13395" y="6691"/>
                      </a:moveTo>
                      <a:cubicBezTo>
                        <a:pt x="13395" y="10394"/>
                        <a:pt x="10394" y="13395"/>
                        <a:pt x="6692" y="13395"/>
                      </a:cubicBezTo>
                      <a:cubicBezTo>
                        <a:pt x="2989" y="13395"/>
                        <a:pt x="0" y="10394"/>
                        <a:pt x="0" y="6691"/>
                      </a:cubicBezTo>
                      <a:cubicBezTo>
                        <a:pt x="0" y="2989"/>
                        <a:pt x="2989" y="0"/>
                        <a:pt x="6692" y="0"/>
                      </a:cubicBezTo>
                      <a:cubicBezTo>
                        <a:pt x="10394" y="0"/>
                        <a:pt x="13395" y="2989"/>
                        <a:pt x="13395" y="6691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 cap="flat" cmpd="sng" w="9525">
                  <a:solidFill>
                    <a:srgbClr val="4949E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9" name="Google Shape;339;p26"/>
              <p:cNvGrpSpPr/>
              <p:nvPr/>
            </p:nvGrpSpPr>
            <p:grpSpPr>
              <a:xfrm>
                <a:off x="7746508" y="2065605"/>
                <a:ext cx="697211" cy="456201"/>
                <a:chOff x="7736508" y="2115555"/>
                <a:chExt cx="697211" cy="456201"/>
              </a:xfrm>
            </p:grpSpPr>
            <p:sp>
              <p:nvSpPr>
                <p:cNvPr id="340" name="Google Shape;340;p26"/>
                <p:cNvSpPr/>
                <p:nvPr/>
              </p:nvSpPr>
              <p:spPr>
                <a:xfrm rot="5400000">
                  <a:off x="7930739" y="2148955"/>
                  <a:ext cx="27" cy="388489"/>
                </a:xfrm>
                <a:custGeom>
                  <a:rect b="b" l="l" r="r" t="t"/>
                  <a:pathLst>
                    <a:path extrusionOk="0" fill="none" h="14598" w="1">
                      <a:moveTo>
                        <a:pt x="0" y="1"/>
                      </a:moveTo>
                      <a:lnTo>
                        <a:pt x="0" y="14598"/>
                      </a:lnTo>
                    </a:path>
                  </a:pathLst>
                </a:custGeom>
                <a:solidFill>
                  <a:srgbClr val="5EB2FC"/>
                </a:solidFill>
                <a:ln cap="rnd" cmpd="sng" w="36325">
                  <a:solidFill>
                    <a:srgbClr val="5EB2FC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6"/>
                <p:cNvSpPr/>
                <p:nvPr/>
              </p:nvSpPr>
              <p:spPr>
                <a:xfrm rot="5400000">
                  <a:off x="7977518" y="2115555"/>
                  <a:ext cx="456201" cy="456200"/>
                </a:xfrm>
                <a:custGeom>
                  <a:rect b="b" l="l" r="r" t="t"/>
                  <a:pathLst>
                    <a:path extrusionOk="0" h="13395" w="13396">
                      <a:moveTo>
                        <a:pt x="13395" y="6692"/>
                      </a:moveTo>
                      <a:cubicBezTo>
                        <a:pt x="13395" y="10394"/>
                        <a:pt x="10395" y="13395"/>
                        <a:pt x="6704" y="13395"/>
                      </a:cubicBezTo>
                      <a:cubicBezTo>
                        <a:pt x="3001" y="13395"/>
                        <a:pt x="1" y="10394"/>
                        <a:pt x="1" y="6692"/>
                      </a:cubicBezTo>
                      <a:cubicBezTo>
                        <a:pt x="1" y="2989"/>
                        <a:pt x="3001" y="0"/>
                        <a:pt x="6704" y="0"/>
                      </a:cubicBezTo>
                      <a:cubicBezTo>
                        <a:pt x="10395" y="0"/>
                        <a:pt x="13395" y="2989"/>
                        <a:pt x="13395" y="6692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 cap="flat" cmpd="sng" w="9525">
                  <a:solidFill>
                    <a:srgbClr val="5EB2F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42" name="Google Shape;342;p26"/>
                <p:cNvGrpSpPr/>
                <p:nvPr/>
              </p:nvGrpSpPr>
              <p:grpSpPr>
                <a:xfrm>
                  <a:off x="8081588" y="2202523"/>
                  <a:ext cx="248072" cy="282253"/>
                  <a:chOff x="1529350" y="258825"/>
                  <a:chExt cx="423475" cy="481825"/>
                </a:xfrm>
              </p:grpSpPr>
              <p:sp>
                <p:nvSpPr>
                  <p:cNvPr id="343" name="Google Shape;343;p26"/>
                  <p:cNvSpPr/>
                  <p:nvPr/>
                </p:nvSpPr>
                <p:spPr>
                  <a:xfrm>
                    <a:off x="1585800" y="258825"/>
                    <a:ext cx="310650" cy="430550"/>
                  </a:xfrm>
                  <a:custGeom>
                    <a:rect b="b" l="l" r="r" t="t"/>
                    <a:pathLst>
                      <a:path extrusionOk="0" h="17222" w="12426">
                        <a:moveTo>
                          <a:pt x="6213" y="3388"/>
                        </a:moveTo>
                        <a:cubicBezTo>
                          <a:pt x="7354" y="3388"/>
                          <a:pt x="8384" y="4074"/>
                          <a:pt x="8821" y="5131"/>
                        </a:cubicBezTo>
                        <a:cubicBezTo>
                          <a:pt x="9257" y="6185"/>
                          <a:pt x="9016" y="7399"/>
                          <a:pt x="8206" y="8206"/>
                        </a:cubicBezTo>
                        <a:cubicBezTo>
                          <a:pt x="7666" y="8748"/>
                          <a:pt x="6945" y="9035"/>
                          <a:pt x="6210" y="9035"/>
                        </a:cubicBezTo>
                        <a:cubicBezTo>
                          <a:pt x="5847" y="9035"/>
                          <a:pt x="5481" y="8965"/>
                          <a:pt x="5132" y="8820"/>
                        </a:cubicBezTo>
                        <a:cubicBezTo>
                          <a:pt x="4075" y="8383"/>
                          <a:pt x="3388" y="7354"/>
                          <a:pt x="3388" y="6212"/>
                        </a:cubicBezTo>
                        <a:cubicBezTo>
                          <a:pt x="3391" y="4652"/>
                          <a:pt x="4653" y="3391"/>
                          <a:pt x="6213" y="3388"/>
                        </a:cubicBezTo>
                        <a:close/>
                        <a:moveTo>
                          <a:pt x="6213" y="0"/>
                        </a:moveTo>
                        <a:cubicBezTo>
                          <a:pt x="2825" y="0"/>
                          <a:pt x="1" y="2728"/>
                          <a:pt x="1" y="6212"/>
                        </a:cubicBezTo>
                        <a:cubicBezTo>
                          <a:pt x="1" y="7537"/>
                          <a:pt x="398" y="8718"/>
                          <a:pt x="1163" y="9826"/>
                        </a:cubicBezTo>
                        <a:lnTo>
                          <a:pt x="5737" y="16959"/>
                        </a:lnTo>
                        <a:cubicBezTo>
                          <a:pt x="5847" y="17134"/>
                          <a:pt x="6029" y="17221"/>
                          <a:pt x="6211" y="17221"/>
                        </a:cubicBezTo>
                        <a:cubicBezTo>
                          <a:pt x="6394" y="17221"/>
                          <a:pt x="6576" y="17134"/>
                          <a:pt x="6686" y="16959"/>
                        </a:cubicBezTo>
                        <a:lnTo>
                          <a:pt x="11278" y="9802"/>
                        </a:lnTo>
                        <a:cubicBezTo>
                          <a:pt x="12025" y="8751"/>
                          <a:pt x="12425" y="7498"/>
                          <a:pt x="12422" y="6212"/>
                        </a:cubicBezTo>
                        <a:cubicBezTo>
                          <a:pt x="12422" y="2786"/>
                          <a:pt x="9637" y="0"/>
                          <a:pt x="62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  <p:sp>
                <p:nvSpPr>
                  <p:cNvPr id="344" name="Google Shape;344;p26"/>
                  <p:cNvSpPr/>
                  <p:nvPr/>
                </p:nvSpPr>
                <p:spPr>
                  <a:xfrm>
                    <a:off x="1529350" y="583200"/>
                    <a:ext cx="423475" cy="157450"/>
                  </a:xfrm>
                  <a:custGeom>
                    <a:rect b="b" l="l" r="r" t="t"/>
                    <a:pathLst>
                      <a:path extrusionOk="0" h="6298" w="16939">
                        <a:moveTo>
                          <a:pt x="4050" y="1"/>
                        </a:moveTo>
                        <a:cubicBezTo>
                          <a:pt x="1545" y="582"/>
                          <a:pt x="0" y="1642"/>
                          <a:pt x="0" y="2909"/>
                        </a:cubicBezTo>
                        <a:cubicBezTo>
                          <a:pt x="0" y="5111"/>
                          <a:pt x="4364" y="6297"/>
                          <a:pt x="8471" y="6297"/>
                        </a:cubicBezTo>
                        <a:cubicBezTo>
                          <a:pt x="12575" y="6297"/>
                          <a:pt x="16938" y="5111"/>
                          <a:pt x="16938" y="2909"/>
                        </a:cubicBezTo>
                        <a:cubicBezTo>
                          <a:pt x="16938" y="1642"/>
                          <a:pt x="15391" y="579"/>
                          <a:pt x="12882" y="1"/>
                        </a:cubicBezTo>
                        <a:lnTo>
                          <a:pt x="10040" y="4445"/>
                        </a:lnTo>
                        <a:cubicBezTo>
                          <a:pt x="9673" y="5018"/>
                          <a:pt x="9071" y="5305"/>
                          <a:pt x="8469" y="5305"/>
                        </a:cubicBezTo>
                        <a:cubicBezTo>
                          <a:pt x="7867" y="5305"/>
                          <a:pt x="7265" y="5018"/>
                          <a:pt x="6899" y="4445"/>
                        </a:cubicBezTo>
                        <a:lnTo>
                          <a:pt x="4050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435D74"/>
                      </a:solidFill>
                    </a:endParaRPr>
                  </a:p>
                </p:txBody>
              </p:sp>
            </p:grpSp>
          </p:grpSp>
          <p:grpSp>
            <p:nvGrpSpPr>
              <p:cNvPr id="345" name="Google Shape;345;p26"/>
              <p:cNvGrpSpPr/>
              <p:nvPr/>
            </p:nvGrpSpPr>
            <p:grpSpPr>
              <a:xfrm>
                <a:off x="4049608" y="3607705"/>
                <a:ext cx="697211" cy="456201"/>
                <a:chOff x="4039608" y="3657655"/>
                <a:chExt cx="697211" cy="456201"/>
              </a:xfrm>
            </p:grpSpPr>
            <p:sp>
              <p:nvSpPr>
                <p:cNvPr id="346" name="Google Shape;346;p26"/>
                <p:cNvSpPr/>
                <p:nvPr/>
              </p:nvSpPr>
              <p:spPr>
                <a:xfrm rot="5400000">
                  <a:off x="4233839" y="3691055"/>
                  <a:ext cx="27" cy="388489"/>
                </a:xfrm>
                <a:custGeom>
                  <a:rect b="b" l="l" r="r" t="t"/>
                  <a:pathLst>
                    <a:path extrusionOk="0" fill="none" h="14598" w="1">
                      <a:moveTo>
                        <a:pt x="0" y="1"/>
                      </a:moveTo>
                      <a:lnTo>
                        <a:pt x="0" y="14598"/>
                      </a:lnTo>
                    </a:path>
                  </a:pathLst>
                </a:custGeom>
                <a:solidFill>
                  <a:srgbClr val="5EB2FC"/>
                </a:solidFill>
                <a:ln cap="rnd" cmpd="sng" w="36325">
                  <a:solidFill>
                    <a:srgbClr val="5EB2FC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6"/>
                <p:cNvSpPr/>
                <p:nvPr/>
              </p:nvSpPr>
              <p:spPr>
                <a:xfrm rot="5400000">
                  <a:off x="4280618" y="3657655"/>
                  <a:ext cx="456201" cy="456200"/>
                </a:xfrm>
                <a:custGeom>
                  <a:rect b="b" l="l" r="r" t="t"/>
                  <a:pathLst>
                    <a:path extrusionOk="0" h="13395" w="13396">
                      <a:moveTo>
                        <a:pt x="13395" y="6692"/>
                      </a:moveTo>
                      <a:cubicBezTo>
                        <a:pt x="13395" y="10394"/>
                        <a:pt x="10395" y="13395"/>
                        <a:pt x="6704" y="13395"/>
                      </a:cubicBezTo>
                      <a:cubicBezTo>
                        <a:pt x="3001" y="13395"/>
                        <a:pt x="1" y="10394"/>
                        <a:pt x="1" y="6692"/>
                      </a:cubicBezTo>
                      <a:cubicBezTo>
                        <a:pt x="1" y="2989"/>
                        <a:pt x="3001" y="0"/>
                        <a:pt x="6704" y="0"/>
                      </a:cubicBezTo>
                      <a:cubicBezTo>
                        <a:pt x="10395" y="0"/>
                        <a:pt x="13395" y="2989"/>
                        <a:pt x="13395" y="6692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 cap="flat" cmpd="sng" w="9525">
                  <a:solidFill>
                    <a:srgbClr val="5EB2F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8" name="Google Shape;348;p26"/>
              <p:cNvGrpSpPr/>
              <p:nvPr/>
            </p:nvGrpSpPr>
            <p:grpSpPr>
              <a:xfrm>
                <a:off x="6990738" y="3511600"/>
                <a:ext cx="456201" cy="697211"/>
                <a:chOff x="6980738" y="3561550"/>
                <a:chExt cx="456201" cy="697211"/>
              </a:xfrm>
            </p:grpSpPr>
            <p:sp>
              <p:nvSpPr>
                <p:cNvPr id="349" name="Google Shape;349;p26"/>
                <p:cNvSpPr/>
                <p:nvPr/>
              </p:nvSpPr>
              <p:spPr>
                <a:xfrm>
                  <a:off x="7208369" y="3870272"/>
                  <a:ext cx="27" cy="388489"/>
                </a:xfrm>
                <a:custGeom>
                  <a:rect b="b" l="l" r="r" t="t"/>
                  <a:pathLst>
                    <a:path extrusionOk="0" fill="none" h="14598" w="1">
                      <a:moveTo>
                        <a:pt x="0" y="1"/>
                      </a:moveTo>
                      <a:lnTo>
                        <a:pt x="0" y="14598"/>
                      </a:lnTo>
                    </a:path>
                  </a:pathLst>
                </a:custGeom>
                <a:solidFill>
                  <a:srgbClr val="EC3A3B"/>
                </a:solidFill>
                <a:ln cap="rnd" cmpd="sng" w="36325">
                  <a:solidFill>
                    <a:srgbClr val="EC3A3B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6"/>
                <p:cNvSpPr/>
                <p:nvPr/>
              </p:nvSpPr>
              <p:spPr>
                <a:xfrm>
                  <a:off x="6980738" y="3561550"/>
                  <a:ext cx="456201" cy="456200"/>
                </a:xfrm>
                <a:custGeom>
                  <a:rect b="b" l="l" r="r" t="t"/>
                  <a:pathLst>
                    <a:path extrusionOk="0" h="13395" w="13396">
                      <a:moveTo>
                        <a:pt x="13395" y="6692"/>
                      </a:moveTo>
                      <a:cubicBezTo>
                        <a:pt x="13395" y="10394"/>
                        <a:pt x="10395" y="13395"/>
                        <a:pt x="6704" y="13395"/>
                      </a:cubicBezTo>
                      <a:cubicBezTo>
                        <a:pt x="3001" y="13395"/>
                        <a:pt x="1" y="10394"/>
                        <a:pt x="1" y="6692"/>
                      </a:cubicBezTo>
                      <a:cubicBezTo>
                        <a:pt x="1" y="2989"/>
                        <a:pt x="3001" y="0"/>
                        <a:pt x="6704" y="0"/>
                      </a:cubicBezTo>
                      <a:cubicBezTo>
                        <a:pt x="10395" y="0"/>
                        <a:pt x="13395" y="2989"/>
                        <a:pt x="13395" y="6692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 cap="flat" cmpd="sng" w="9525">
                  <a:solidFill>
                    <a:srgbClr val="EC3A3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1" name="Google Shape;351;p26"/>
              <p:cNvGrpSpPr/>
              <p:nvPr/>
            </p:nvGrpSpPr>
            <p:grpSpPr>
              <a:xfrm>
                <a:off x="5075188" y="2414675"/>
                <a:ext cx="456201" cy="697211"/>
                <a:chOff x="5065188" y="2464625"/>
                <a:chExt cx="456201" cy="697211"/>
              </a:xfrm>
            </p:grpSpPr>
            <p:sp>
              <p:nvSpPr>
                <p:cNvPr id="352" name="Google Shape;352;p26"/>
                <p:cNvSpPr/>
                <p:nvPr/>
              </p:nvSpPr>
              <p:spPr>
                <a:xfrm rot="10800000">
                  <a:off x="5293731" y="2464625"/>
                  <a:ext cx="27" cy="388489"/>
                </a:xfrm>
                <a:custGeom>
                  <a:rect b="b" l="l" r="r" t="t"/>
                  <a:pathLst>
                    <a:path extrusionOk="0" fill="none" h="14598" w="1">
                      <a:moveTo>
                        <a:pt x="0" y="1"/>
                      </a:moveTo>
                      <a:lnTo>
                        <a:pt x="0" y="14598"/>
                      </a:lnTo>
                    </a:path>
                  </a:pathLst>
                </a:custGeom>
                <a:solidFill>
                  <a:srgbClr val="4949E7"/>
                </a:solidFill>
                <a:ln cap="rnd" cmpd="sng" w="36325">
                  <a:solidFill>
                    <a:srgbClr val="4949E7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6"/>
                <p:cNvSpPr/>
                <p:nvPr/>
              </p:nvSpPr>
              <p:spPr>
                <a:xfrm rot="10800000">
                  <a:off x="5065188" y="2705636"/>
                  <a:ext cx="456201" cy="456200"/>
                </a:xfrm>
                <a:custGeom>
                  <a:rect b="b" l="l" r="r" t="t"/>
                  <a:pathLst>
                    <a:path extrusionOk="0" h="13395" w="13396">
                      <a:moveTo>
                        <a:pt x="13395" y="6692"/>
                      </a:moveTo>
                      <a:cubicBezTo>
                        <a:pt x="13395" y="10394"/>
                        <a:pt x="10395" y="13395"/>
                        <a:pt x="6704" y="13395"/>
                      </a:cubicBezTo>
                      <a:cubicBezTo>
                        <a:pt x="3001" y="13395"/>
                        <a:pt x="1" y="10394"/>
                        <a:pt x="1" y="6692"/>
                      </a:cubicBezTo>
                      <a:cubicBezTo>
                        <a:pt x="1" y="2989"/>
                        <a:pt x="3001" y="0"/>
                        <a:pt x="6704" y="0"/>
                      </a:cubicBezTo>
                      <a:cubicBezTo>
                        <a:pt x="10395" y="0"/>
                        <a:pt x="13395" y="2989"/>
                        <a:pt x="13395" y="6692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 cap="flat" cmpd="sng" w="9525">
                  <a:solidFill>
                    <a:srgbClr val="4949E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4" name="Google Shape;354;p26"/>
              <p:cNvGrpSpPr/>
              <p:nvPr/>
            </p:nvGrpSpPr>
            <p:grpSpPr>
              <a:xfrm>
                <a:off x="3861909" y="603873"/>
                <a:ext cx="4300048" cy="3835873"/>
                <a:chOff x="2419788" y="770025"/>
                <a:chExt cx="4039500" cy="3603450"/>
              </a:xfrm>
            </p:grpSpPr>
            <p:sp>
              <p:nvSpPr>
                <p:cNvPr id="355" name="Google Shape;355;p26"/>
                <p:cNvSpPr/>
                <p:nvPr/>
              </p:nvSpPr>
              <p:spPr>
                <a:xfrm>
                  <a:off x="2419788" y="770025"/>
                  <a:ext cx="4039500" cy="3603450"/>
                </a:xfrm>
                <a:custGeom>
                  <a:rect b="b" l="l" r="r" t="t"/>
                  <a:pathLst>
                    <a:path extrusionOk="0" h="144138" w="161580">
                      <a:moveTo>
                        <a:pt x="143935" y="10157"/>
                      </a:moveTo>
                      <a:cubicBezTo>
                        <a:pt x="148078" y="10157"/>
                        <a:pt x="151448" y="13526"/>
                        <a:pt x="151448" y="17670"/>
                      </a:cubicBezTo>
                      <a:cubicBezTo>
                        <a:pt x="151448" y="21813"/>
                        <a:pt x="148078" y="25182"/>
                        <a:pt x="143935" y="25182"/>
                      </a:cubicBezTo>
                      <a:cubicBezTo>
                        <a:pt x="139780" y="25182"/>
                        <a:pt x="136398" y="21813"/>
                        <a:pt x="136398" y="17670"/>
                      </a:cubicBezTo>
                      <a:cubicBezTo>
                        <a:pt x="136398" y="13526"/>
                        <a:pt x="139780" y="10157"/>
                        <a:pt x="143935" y="10157"/>
                      </a:cubicBezTo>
                      <a:close/>
                      <a:moveTo>
                        <a:pt x="126992" y="22694"/>
                      </a:moveTo>
                      <a:cubicBezTo>
                        <a:pt x="128695" y="28349"/>
                        <a:pt x="133196" y="32898"/>
                        <a:pt x="138851" y="34600"/>
                      </a:cubicBezTo>
                      <a:lnTo>
                        <a:pt x="138851" y="70462"/>
                      </a:lnTo>
                      <a:cubicBezTo>
                        <a:pt x="138851" y="74653"/>
                        <a:pt x="135458" y="78058"/>
                        <a:pt x="131267" y="78058"/>
                      </a:cubicBezTo>
                      <a:lnTo>
                        <a:pt x="90107" y="78058"/>
                      </a:lnTo>
                      <a:cubicBezTo>
                        <a:pt x="84523" y="78058"/>
                        <a:pt x="79284" y="80225"/>
                        <a:pt x="75355" y="84154"/>
                      </a:cubicBezTo>
                      <a:cubicBezTo>
                        <a:pt x="71414" y="88095"/>
                        <a:pt x="69247" y="93334"/>
                        <a:pt x="69247" y="98894"/>
                      </a:cubicBezTo>
                      <a:cubicBezTo>
                        <a:pt x="69247" y="104799"/>
                        <a:pt x="64449" y="109609"/>
                        <a:pt x="58543" y="109609"/>
                      </a:cubicBezTo>
                      <a:lnTo>
                        <a:pt x="48649" y="109609"/>
                      </a:lnTo>
                      <a:cubicBezTo>
                        <a:pt x="44018" y="109609"/>
                        <a:pt x="40184" y="105823"/>
                        <a:pt x="40184" y="101180"/>
                      </a:cubicBezTo>
                      <a:lnTo>
                        <a:pt x="40184" y="99823"/>
                      </a:lnTo>
                      <a:cubicBezTo>
                        <a:pt x="40184" y="94369"/>
                        <a:pt x="38088" y="89226"/>
                        <a:pt x="34243" y="85380"/>
                      </a:cubicBezTo>
                      <a:cubicBezTo>
                        <a:pt x="30397" y="81546"/>
                        <a:pt x="25325" y="79403"/>
                        <a:pt x="19884" y="79403"/>
                      </a:cubicBezTo>
                      <a:lnTo>
                        <a:pt x="10121" y="79403"/>
                      </a:lnTo>
                      <a:lnTo>
                        <a:pt x="10121" y="74474"/>
                      </a:lnTo>
                      <a:cubicBezTo>
                        <a:pt x="10121" y="71724"/>
                        <a:pt x="12407" y="69426"/>
                        <a:pt x="15157" y="69426"/>
                      </a:cubicBezTo>
                      <a:lnTo>
                        <a:pt x="115277" y="69426"/>
                      </a:lnTo>
                      <a:cubicBezTo>
                        <a:pt x="123587" y="69426"/>
                        <a:pt x="130338" y="62699"/>
                        <a:pt x="130338" y="54400"/>
                      </a:cubicBezTo>
                      <a:cubicBezTo>
                        <a:pt x="130338" y="47292"/>
                        <a:pt x="125456" y="41351"/>
                        <a:pt x="118765" y="39779"/>
                      </a:cubicBezTo>
                      <a:lnTo>
                        <a:pt x="118765" y="30326"/>
                      </a:lnTo>
                      <a:cubicBezTo>
                        <a:pt x="118765" y="26147"/>
                        <a:pt x="122158" y="22694"/>
                        <a:pt x="126338" y="22694"/>
                      </a:cubicBezTo>
                      <a:close/>
                      <a:moveTo>
                        <a:pt x="143935" y="1"/>
                      </a:moveTo>
                      <a:cubicBezTo>
                        <a:pt x="135934" y="1"/>
                        <a:pt x="129183" y="5275"/>
                        <a:pt x="126992" y="12574"/>
                      </a:cubicBezTo>
                      <a:lnTo>
                        <a:pt x="126338" y="12574"/>
                      </a:lnTo>
                      <a:cubicBezTo>
                        <a:pt x="116562" y="12574"/>
                        <a:pt x="108633" y="20551"/>
                        <a:pt x="108633" y="30326"/>
                      </a:cubicBezTo>
                      <a:lnTo>
                        <a:pt x="108633" y="39363"/>
                      </a:lnTo>
                      <a:lnTo>
                        <a:pt x="6561" y="39363"/>
                      </a:lnTo>
                      <a:cubicBezTo>
                        <a:pt x="3763" y="39363"/>
                        <a:pt x="1489" y="41625"/>
                        <a:pt x="1489" y="44423"/>
                      </a:cubicBezTo>
                      <a:cubicBezTo>
                        <a:pt x="1489" y="47221"/>
                        <a:pt x="3763" y="49483"/>
                        <a:pt x="6561" y="49483"/>
                      </a:cubicBezTo>
                      <a:lnTo>
                        <a:pt x="115277" y="49483"/>
                      </a:lnTo>
                      <a:cubicBezTo>
                        <a:pt x="117979" y="49483"/>
                        <a:pt x="120182" y="51686"/>
                        <a:pt x="120182" y="54388"/>
                      </a:cubicBezTo>
                      <a:cubicBezTo>
                        <a:pt x="120182" y="57103"/>
                        <a:pt x="117979" y="59306"/>
                        <a:pt x="115277" y="59306"/>
                      </a:cubicBezTo>
                      <a:lnTo>
                        <a:pt x="15157" y="59306"/>
                      </a:lnTo>
                      <a:cubicBezTo>
                        <a:pt x="6799" y="59306"/>
                        <a:pt x="0" y="66116"/>
                        <a:pt x="0" y="74474"/>
                      </a:cubicBezTo>
                      <a:lnTo>
                        <a:pt x="0" y="84535"/>
                      </a:lnTo>
                      <a:lnTo>
                        <a:pt x="0" y="126445"/>
                      </a:lnTo>
                      <a:cubicBezTo>
                        <a:pt x="0" y="136232"/>
                        <a:pt x="7966" y="144137"/>
                        <a:pt x="17729" y="144137"/>
                      </a:cubicBezTo>
                      <a:lnTo>
                        <a:pt x="136398" y="144137"/>
                      </a:lnTo>
                      <a:cubicBezTo>
                        <a:pt x="139196" y="144137"/>
                        <a:pt x="141470" y="141875"/>
                        <a:pt x="141470" y="139077"/>
                      </a:cubicBezTo>
                      <a:cubicBezTo>
                        <a:pt x="141470" y="136279"/>
                        <a:pt x="139196" y="134017"/>
                        <a:pt x="136398" y="134017"/>
                      </a:cubicBezTo>
                      <a:lnTo>
                        <a:pt x="17729" y="134017"/>
                      </a:lnTo>
                      <a:cubicBezTo>
                        <a:pt x="13562" y="134017"/>
                        <a:pt x="10121" y="130636"/>
                        <a:pt x="10121" y="126445"/>
                      </a:cubicBezTo>
                      <a:lnTo>
                        <a:pt x="10121" y="89666"/>
                      </a:lnTo>
                      <a:lnTo>
                        <a:pt x="19884" y="89666"/>
                      </a:lnTo>
                      <a:cubicBezTo>
                        <a:pt x="25515" y="89666"/>
                        <a:pt x="30064" y="94191"/>
                        <a:pt x="30064" y="99823"/>
                      </a:cubicBezTo>
                      <a:lnTo>
                        <a:pt x="30064" y="101180"/>
                      </a:lnTo>
                      <a:cubicBezTo>
                        <a:pt x="30064" y="111419"/>
                        <a:pt x="38422" y="119730"/>
                        <a:pt x="48649" y="119730"/>
                      </a:cubicBezTo>
                      <a:lnTo>
                        <a:pt x="58543" y="119730"/>
                      </a:lnTo>
                      <a:cubicBezTo>
                        <a:pt x="64127" y="119730"/>
                        <a:pt x="69366" y="117575"/>
                        <a:pt x="73295" y="113634"/>
                      </a:cubicBezTo>
                      <a:cubicBezTo>
                        <a:pt x="77236" y="109705"/>
                        <a:pt x="79403" y="104442"/>
                        <a:pt x="79403" y="98870"/>
                      </a:cubicBezTo>
                      <a:cubicBezTo>
                        <a:pt x="79403" y="92976"/>
                        <a:pt x="84201" y="88178"/>
                        <a:pt x="90107" y="88178"/>
                      </a:cubicBezTo>
                      <a:lnTo>
                        <a:pt x="131267" y="88178"/>
                      </a:lnTo>
                      <a:cubicBezTo>
                        <a:pt x="141054" y="88178"/>
                        <a:pt x="148971" y="80249"/>
                        <a:pt x="148971" y="70462"/>
                      </a:cubicBezTo>
                      <a:lnTo>
                        <a:pt x="148971" y="34600"/>
                      </a:lnTo>
                      <a:cubicBezTo>
                        <a:pt x="156270" y="32409"/>
                        <a:pt x="161580" y="25647"/>
                        <a:pt x="161580" y="17670"/>
                      </a:cubicBezTo>
                      <a:cubicBezTo>
                        <a:pt x="161580" y="7930"/>
                        <a:pt x="153674" y="1"/>
                        <a:pt x="143935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6"/>
                <p:cNvSpPr/>
                <p:nvPr/>
              </p:nvSpPr>
              <p:spPr>
                <a:xfrm>
                  <a:off x="2453113" y="802475"/>
                  <a:ext cx="3975525" cy="3541225"/>
                </a:xfrm>
                <a:custGeom>
                  <a:rect b="b" l="l" r="r" t="t"/>
                  <a:pathLst>
                    <a:path extrusionOk="0" h="141649" w="159021">
                      <a:moveTo>
                        <a:pt x="142602" y="7597"/>
                      </a:moveTo>
                      <a:cubicBezTo>
                        <a:pt x="147448" y="7597"/>
                        <a:pt x="151377" y="11538"/>
                        <a:pt x="151377" y="16372"/>
                      </a:cubicBezTo>
                      <a:cubicBezTo>
                        <a:pt x="151377" y="21217"/>
                        <a:pt x="147448" y="25146"/>
                        <a:pt x="142602" y="25146"/>
                      </a:cubicBezTo>
                      <a:cubicBezTo>
                        <a:pt x="137756" y="25146"/>
                        <a:pt x="133803" y="21217"/>
                        <a:pt x="133803" y="16372"/>
                      </a:cubicBezTo>
                      <a:cubicBezTo>
                        <a:pt x="133803" y="11538"/>
                        <a:pt x="137756" y="7597"/>
                        <a:pt x="142602" y="7597"/>
                      </a:cubicBezTo>
                      <a:close/>
                      <a:moveTo>
                        <a:pt x="126624" y="20205"/>
                      </a:moveTo>
                      <a:cubicBezTo>
                        <a:pt x="128064" y="26158"/>
                        <a:pt x="132755" y="30909"/>
                        <a:pt x="138863" y="32338"/>
                      </a:cubicBezTo>
                      <a:lnTo>
                        <a:pt x="138863" y="69164"/>
                      </a:lnTo>
                      <a:cubicBezTo>
                        <a:pt x="138863" y="74057"/>
                        <a:pt x="134815" y="78105"/>
                        <a:pt x="129934" y="78105"/>
                      </a:cubicBezTo>
                      <a:lnTo>
                        <a:pt x="88774" y="78105"/>
                      </a:lnTo>
                      <a:cubicBezTo>
                        <a:pt x="77963" y="78105"/>
                        <a:pt x="69176" y="86809"/>
                        <a:pt x="69176" y="97596"/>
                      </a:cubicBezTo>
                      <a:cubicBezTo>
                        <a:pt x="69176" y="104204"/>
                        <a:pt x="63806" y="109502"/>
                        <a:pt x="57210" y="109502"/>
                      </a:cubicBezTo>
                      <a:lnTo>
                        <a:pt x="47316" y="109502"/>
                      </a:lnTo>
                      <a:cubicBezTo>
                        <a:pt x="41982" y="109502"/>
                        <a:pt x="37660" y="105216"/>
                        <a:pt x="37660" y="99882"/>
                      </a:cubicBezTo>
                      <a:lnTo>
                        <a:pt x="37660" y="98525"/>
                      </a:lnTo>
                      <a:cubicBezTo>
                        <a:pt x="37660" y="93405"/>
                        <a:pt x="35660" y="88619"/>
                        <a:pt x="32052" y="85011"/>
                      </a:cubicBezTo>
                      <a:cubicBezTo>
                        <a:pt x="28445" y="81415"/>
                        <a:pt x="23647" y="79439"/>
                        <a:pt x="18551" y="79439"/>
                      </a:cubicBezTo>
                      <a:lnTo>
                        <a:pt x="7597" y="79439"/>
                      </a:lnTo>
                      <a:lnTo>
                        <a:pt x="7597" y="73176"/>
                      </a:lnTo>
                      <a:cubicBezTo>
                        <a:pt x="7597" y="69723"/>
                        <a:pt x="10371" y="66937"/>
                        <a:pt x="13824" y="66937"/>
                      </a:cubicBezTo>
                      <a:lnTo>
                        <a:pt x="113944" y="66937"/>
                      </a:lnTo>
                      <a:cubicBezTo>
                        <a:pt x="121552" y="66937"/>
                        <a:pt x="127779" y="60746"/>
                        <a:pt x="127779" y="53138"/>
                      </a:cubicBezTo>
                      <a:cubicBezTo>
                        <a:pt x="127779" y="46292"/>
                        <a:pt x="122790" y="40577"/>
                        <a:pt x="116242" y="39517"/>
                      </a:cubicBezTo>
                      <a:lnTo>
                        <a:pt x="116242" y="29028"/>
                      </a:lnTo>
                      <a:cubicBezTo>
                        <a:pt x="116242" y="24158"/>
                        <a:pt x="120135" y="20205"/>
                        <a:pt x="125005" y="20205"/>
                      </a:cubicBezTo>
                      <a:close/>
                      <a:moveTo>
                        <a:pt x="142614" y="0"/>
                      </a:moveTo>
                      <a:cubicBezTo>
                        <a:pt x="134863" y="0"/>
                        <a:pt x="128350" y="5323"/>
                        <a:pt x="126624" y="12609"/>
                      </a:cubicBezTo>
                      <a:lnTo>
                        <a:pt x="125005" y="12609"/>
                      </a:lnTo>
                      <a:cubicBezTo>
                        <a:pt x="115920" y="12609"/>
                        <a:pt x="108491" y="19943"/>
                        <a:pt x="108491" y="29028"/>
                      </a:cubicBezTo>
                      <a:lnTo>
                        <a:pt x="108491" y="39410"/>
                      </a:lnTo>
                      <a:lnTo>
                        <a:pt x="5228" y="39410"/>
                      </a:lnTo>
                      <a:cubicBezTo>
                        <a:pt x="3132" y="39410"/>
                        <a:pt x="1418" y="41089"/>
                        <a:pt x="1418" y="43196"/>
                      </a:cubicBezTo>
                      <a:cubicBezTo>
                        <a:pt x="1418" y="45304"/>
                        <a:pt x="3132" y="46994"/>
                        <a:pt x="5228" y="46994"/>
                      </a:cubicBezTo>
                      <a:lnTo>
                        <a:pt x="113944" y="46994"/>
                      </a:lnTo>
                      <a:cubicBezTo>
                        <a:pt x="117349" y="46994"/>
                        <a:pt x="120111" y="49769"/>
                        <a:pt x="120111" y="53174"/>
                      </a:cubicBezTo>
                      <a:cubicBezTo>
                        <a:pt x="120111" y="56567"/>
                        <a:pt x="117349" y="59353"/>
                        <a:pt x="113944" y="59353"/>
                      </a:cubicBezTo>
                      <a:lnTo>
                        <a:pt x="13824" y="59353"/>
                      </a:lnTo>
                      <a:cubicBezTo>
                        <a:pt x="6168" y="59353"/>
                        <a:pt x="1" y="65520"/>
                        <a:pt x="1" y="73176"/>
                      </a:cubicBezTo>
                      <a:lnTo>
                        <a:pt x="1" y="83237"/>
                      </a:lnTo>
                      <a:lnTo>
                        <a:pt x="1" y="125147"/>
                      </a:lnTo>
                      <a:cubicBezTo>
                        <a:pt x="1" y="134243"/>
                        <a:pt x="7323" y="141649"/>
                        <a:pt x="16396" y="141649"/>
                      </a:cubicBezTo>
                      <a:lnTo>
                        <a:pt x="135065" y="141649"/>
                      </a:lnTo>
                      <a:cubicBezTo>
                        <a:pt x="137173" y="141649"/>
                        <a:pt x="138875" y="139958"/>
                        <a:pt x="138875" y="137851"/>
                      </a:cubicBezTo>
                      <a:cubicBezTo>
                        <a:pt x="138875" y="135743"/>
                        <a:pt x="137173" y="134065"/>
                        <a:pt x="135065" y="134065"/>
                      </a:cubicBezTo>
                      <a:lnTo>
                        <a:pt x="16396" y="134065"/>
                      </a:lnTo>
                      <a:cubicBezTo>
                        <a:pt x="11526" y="134065"/>
                        <a:pt x="7597" y="130040"/>
                        <a:pt x="7597" y="125147"/>
                      </a:cubicBezTo>
                      <a:lnTo>
                        <a:pt x="7597" y="87035"/>
                      </a:lnTo>
                      <a:lnTo>
                        <a:pt x="18551" y="87035"/>
                      </a:lnTo>
                      <a:cubicBezTo>
                        <a:pt x="24873" y="87035"/>
                        <a:pt x="30064" y="92202"/>
                        <a:pt x="30064" y="98525"/>
                      </a:cubicBezTo>
                      <a:lnTo>
                        <a:pt x="30064" y="99882"/>
                      </a:lnTo>
                      <a:cubicBezTo>
                        <a:pt x="30064" y="109431"/>
                        <a:pt x="37779" y="117241"/>
                        <a:pt x="47316" y="117241"/>
                      </a:cubicBezTo>
                      <a:lnTo>
                        <a:pt x="57210" y="117241"/>
                      </a:lnTo>
                      <a:cubicBezTo>
                        <a:pt x="62449" y="117241"/>
                        <a:pt x="67378" y="115181"/>
                        <a:pt x="71069" y="111478"/>
                      </a:cubicBezTo>
                      <a:cubicBezTo>
                        <a:pt x="74772" y="107788"/>
                        <a:pt x="76808" y="102870"/>
                        <a:pt x="76808" y="97620"/>
                      </a:cubicBezTo>
                      <a:cubicBezTo>
                        <a:pt x="76808" y="91047"/>
                        <a:pt x="82178" y="85690"/>
                        <a:pt x="88774" y="85690"/>
                      </a:cubicBezTo>
                      <a:lnTo>
                        <a:pt x="129934" y="85690"/>
                      </a:lnTo>
                      <a:cubicBezTo>
                        <a:pt x="139030" y="85690"/>
                        <a:pt x="146448" y="78260"/>
                        <a:pt x="146448" y="69164"/>
                      </a:cubicBezTo>
                      <a:lnTo>
                        <a:pt x="146448" y="32326"/>
                      </a:lnTo>
                      <a:cubicBezTo>
                        <a:pt x="153591" y="30611"/>
                        <a:pt x="159021" y="24111"/>
                        <a:pt x="159021" y="16372"/>
                      </a:cubicBezTo>
                      <a:cubicBezTo>
                        <a:pt x="159021" y="7335"/>
                        <a:pt x="151663" y="0"/>
                        <a:pt x="142614" y="0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6"/>
                <p:cNvSpPr/>
                <p:nvPr/>
              </p:nvSpPr>
              <p:spPr>
                <a:xfrm>
                  <a:off x="5792813" y="4239500"/>
                  <a:ext cx="46175" cy="18775"/>
                </a:xfrm>
                <a:custGeom>
                  <a:rect b="b" l="l" r="r" t="t"/>
                  <a:pathLst>
                    <a:path extrusionOk="0" h="751" w="1847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cubicBezTo>
                        <a:pt x="1" y="584"/>
                        <a:pt x="168" y="751"/>
                        <a:pt x="370" y="751"/>
                      </a:cubicBezTo>
                      <a:lnTo>
                        <a:pt x="1477" y="751"/>
                      </a:lnTo>
                      <a:cubicBezTo>
                        <a:pt x="1680" y="751"/>
                        <a:pt x="1846" y="584"/>
                        <a:pt x="1846" y="370"/>
                      </a:cubicBezTo>
                      <a:cubicBezTo>
                        <a:pt x="1846" y="167"/>
                        <a:pt x="1680" y="1"/>
                        <a:pt x="1477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6"/>
                <p:cNvSpPr/>
                <p:nvPr/>
              </p:nvSpPr>
              <p:spPr>
                <a:xfrm>
                  <a:off x="2574563" y="1873150"/>
                  <a:ext cx="46150" cy="18775"/>
                </a:xfrm>
                <a:custGeom>
                  <a:rect b="b" l="l" r="r" t="t"/>
                  <a:pathLst>
                    <a:path extrusionOk="0" h="751" w="1846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70" y="750"/>
                      </a:cubicBezTo>
                      <a:lnTo>
                        <a:pt x="1477" y="750"/>
                      </a:lnTo>
                      <a:cubicBezTo>
                        <a:pt x="1679" y="750"/>
                        <a:pt x="1846" y="584"/>
                        <a:pt x="1846" y="369"/>
                      </a:cubicBezTo>
                      <a:cubicBezTo>
                        <a:pt x="1846" y="167"/>
                        <a:pt x="1679" y="0"/>
                        <a:pt x="1477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6"/>
                <p:cNvSpPr/>
                <p:nvPr/>
              </p:nvSpPr>
              <p:spPr>
                <a:xfrm>
                  <a:off x="2803763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86" y="750"/>
                        <a:pt x="2953" y="584"/>
                        <a:pt x="2953" y="369"/>
                      </a:cubicBezTo>
                      <a:cubicBezTo>
                        <a:pt x="2953" y="167"/>
                        <a:pt x="2786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6"/>
                <p:cNvSpPr/>
                <p:nvPr/>
              </p:nvSpPr>
              <p:spPr>
                <a:xfrm>
                  <a:off x="2932038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cubicBezTo>
                        <a:pt x="1" y="584"/>
                        <a:pt x="168" y="750"/>
                        <a:pt x="382" y="750"/>
                      </a:cubicBezTo>
                      <a:lnTo>
                        <a:pt x="2585" y="750"/>
                      </a:lnTo>
                      <a:cubicBezTo>
                        <a:pt x="2787" y="750"/>
                        <a:pt x="2954" y="584"/>
                        <a:pt x="2954" y="369"/>
                      </a:cubicBezTo>
                      <a:cubicBezTo>
                        <a:pt x="2954" y="167"/>
                        <a:pt x="2787" y="0"/>
                        <a:pt x="2585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6"/>
                <p:cNvSpPr/>
                <p:nvPr/>
              </p:nvSpPr>
              <p:spPr>
                <a:xfrm>
                  <a:off x="2620713" y="2402600"/>
                  <a:ext cx="65800" cy="50400"/>
                </a:xfrm>
                <a:custGeom>
                  <a:rect b="b" l="l" r="r" t="t"/>
                  <a:pathLst>
                    <a:path extrusionOk="0" h="2016" w="2632">
                      <a:moveTo>
                        <a:pt x="2205" y="1"/>
                      </a:moveTo>
                      <a:cubicBezTo>
                        <a:pt x="2143" y="1"/>
                        <a:pt x="2081" y="17"/>
                        <a:pt x="2024" y="51"/>
                      </a:cubicBezTo>
                      <a:cubicBezTo>
                        <a:pt x="1357" y="420"/>
                        <a:pt x="738" y="861"/>
                        <a:pt x="167" y="1373"/>
                      </a:cubicBezTo>
                      <a:cubicBezTo>
                        <a:pt x="12" y="1504"/>
                        <a:pt x="0" y="1742"/>
                        <a:pt x="131" y="1896"/>
                      </a:cubicBezTo>
                      <a:cubicBezTo>
                        <a:pt x="214" y="1980"/>
                        <a:pt x="310" y="2016"/>
                        <a:pt x="417" y="2016"/>
                      </a:cubicBezTo>
                      <a:cubicBezTo>
                        <a:pt x="500" y="2016"/>
                        <a:pt x="595" y="1992"/>
                        <a:pt x="655" y="1932"/>
                      </a:cubicBezTo>
                      <a:cubicBezTo>
                        <a:pt x="1191" y="1456"/>
                        <a:pt x="1774" y="1039"/>
                        <a:pt x="2381" y="694"/>
                      </a:cubicBezTo>
                      <a:cubicBezTo>
                        <a:pt x="2560" y="599"/>
                        <a:pt x="2631" y="372"/>
                        <a:pt x="2524" y="194"/>
                      </a:cubicBezTo>
                      <a:cubicBezTo>
                        <a:pt x="2459" y="73"/>
                        <a:pt x="2334" y="1"/>
                        <a:pt x="220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6"/>
                <p:cNvSpPr/>
                <p:nvPr/>
              </p:nvSpPr>
              <p:spPr>
                <a:xfrm>
                  <a:off x="2675463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70" y="750"/>
                      </a:cubicBezTo>
                      <a:lnTo>
                        <a:pt x="2573" y="750"/>
                      </a:lnTo>
                      <a:cubicBezTo>
                        <a:pt x="2787" y="750"/>
                        <a:pt x="2954" y="584"/>
                        <a:pt x="2954" y="369"/>
                      </a:cubicBezTo>
                      <a:cubicBezTo>
                        <a:pt x="2954" y="167"/>
                        <a:pt x="2787" y="0"/>
                        <a:pt x="2573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6"/>
                <p:cNvSpPr/>
                <p:nvPr/>
              </p:nvSpPr>
              <p:spPr>
                <a:xfrm>
                  <a:off x="3445513" y="1873150"/>
                  <a:ext cx="73825" cy="18775"/>
                </a:xfrm>
                <a:custGeom>
                  <a:rect b="b" l="l" r="r" t="t"/>
                  <a:pathLst>
                    <a:path extrusionOk="0" h="751" w="2953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84" y="750"/>
                      </a:lnTo>
                      <a:cubicBezTo>
                        <a:pt x="2786" y="750"/>
                        <a:pt x="2953" y="584"/>
                        <a:pt x="2953" y="369"/>
                      </a:cubicBezTo>
                      <a:cubicBezTo>
                        <a:pt x="2953" y="167"/>
                        <a:pt x="2786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6"/>
                <p:cNvSpPr/>
                <p:nvPr/>
              </p:nvSpPr>
              <p:spPr>
                <a:xfrm>
                  <a:off x="3376163" y="2371725"/>
                  <a:ext cx="73525" cy="18775"/>
                </a:xfrm>
                <a:custGeom>
                  <a:rect b="b" l="l" r="r" t="t"/>
                  <a:pathLst>
                    <a:path extrusionOk="0" h="751" w="2941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74" y="750"/>
                        <a:pt x="2941" y="584"/>
                        <a:pt x="2941" y="369"/>
                      </a:cubicBezTo>
                      <a:cubicBezTo>
                        <a:pt x="2941" y="167"/>
                        <a:pt x="2774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6"/>
                <p:cNvSpPr/>
                <p:nvPr/>
              </p:nvSpPr>
              <p:spPr>
                <a:xfrm>
                  <a:off x="3188938" y="1873150"/>
                  <a:ext cx="73525" cy="18775"/>
                </a:xfrm>
                <a:custGeom>
                  <a:rect b="b" l="l" r="r" t="t"/>
                  <a:pathLst>
                    <a:path extrusionOk="0" h="751" w="2941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74" y="750"/>
                        <a:pt x="2941" y="584"/>
                        <a:pt x="2941" y="369"/>
                      </a:cubicBezTo>
                      <a:cubicBezTo>
                        <a:pt x="2941" y="167"/>
                        <a:pt x="2774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6"/>
                <p:cNvSpPr/>
                <p:nvPr/>
              </p:nvSpPr>
              <p:spPr>
                <a:xfrm>
                  <a:off x="3317213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70" y="750"/>
                      </a:cubicBezTo>
                      <a:lnTo>
                        <a:pt x="2572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6"/>
                <p:cNvSpPr/>
                <p:nvPr/>
              </p:nvSpPr>
              <p:spPr>
                <a:xfrm>
                  <a:off x="3247563" y="2371725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82" y="750"/>
                      </a:cubicBezTo>
                      <a:lnTo>
                        <a:pt x="2584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6"/>
                <p:cNvSpPr/>
                <p:nvPr/>
              </p:nvSpPr>
              <p:spPr>
                <a:xfrm>
                  <a:off x="2990988" y="2371725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86" y="750"/>
                        <a:pt x="2953" y="584"/>
                        <a:pt x="2953" y="369"/>
                      </a:cubicBezTo>
                      <a:cubicBezTo>
                        <a:pt x="2953" y="167"/>
                        <a:pt x="2786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6"/>
                <p:cNvSpPr/>
                <p:nvPr/>
              </p:nvSpPr>
              <p:spPr>
                <a:xfrm>
                  <a:off x="4146188" y="2371725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70" y="750"/>
                      </a:cubicBezTo>
                      <a:lnTo>
                        <a:pt x="2572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6"/>
                <p:cNvSpPr/>
                <p:nvPr/>
              </p:nvSpPr>
              <p:spPr>
                <a:xfrm>
                  <a:off x="3119263" y="2371725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cubicBezTo>
                        <a:pt x="1" y="584"/>
                        <a:pt x="168" y="750"/>
                        <a:pt x="370" y="750"/>
                      </a:cubicBezTo>
                      <a:lnTo>
                        <a:pt x="2585" y="750"/>
                      </a:lnTo>
                      <a:cubicBezTo>
                        <a:pt x="2787" y="750"/>
                        <a:pt x="2954" y="584"/>
                        <a:pt x="2954" y="369"/>
                      </a:cubicBezTo>
                      <a:cubicBezTo>
                        <a:pt x="2954" y="167"/>
                        <a:pt x="2787" y="0"/>
                        <a:pt x="2585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6"/>
                <p:cNvSpPr/>
                <p:nvPr/>
              </p:nvSpPr>
              <p:spPr>
                <a:xfrm>
                  <a:off x="4857288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82" y="750"/>
                      </a:cubicBezTo>
                      <a:lnTo>
                        <a:pt x="2584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6"/>
                <p:cNvSpPr/>
                <p:nvPr/>
              </p:nvSpPr>
              <p:spPr>
                <a:xfrm>
                  <a:off x="4402763" y="2371725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82" y="750"/>
                      </a:cubicBezTo>
                      <a:lnTo>
                        <a:pt x="2584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6"/>
                <p:cNvSpPr/>
                <p:nvPr/>
              </p:nvSpPr>
              <p:spPr>
                <a:xfrm>
                  <a:off x="2538838" y="2721175"/>
                  <a:ext cx="18475" cy="92875"/>
                </a:xfrm>
                <a:custGeom>
                  <a:rect b="b" l="l" r="r" t="t"/>
                  <a:pathLst>
                    <a:path extrusionOk="0" h="3715" w="739">
                      <a:moveTo>
                        <a:pt x="370" y="0"/>
                      </a:moveTo>
                      <a:cubicBezTo>
                        <a:pt x="156" y="0"/>
                        <a:pt x="1" y="167"/>
                        <a:pt x="1" y="369"/>
                      </a:cubicBezTo>
                      <a:lnTo>
                        <a:pt x="1" y="1131"/>
                      </a:lnTo>
                      <a:lnTo>
                        <a:pt x="1" y="2512"/>
                      </a:lnTo>
                      <a:lnTo>
                        <a:pt x="1" y="3334"/>
                      </a:lnTo>
                      <a:cubicBezTo>
                        <a:pt x="1" y="3548"/>
                        <a:pt x="156" y="3715"/>
                        <a:pt x="370" y="3715"/>
                      </a:cubicBezTo>
                      <a:cubicBezTo>
                        <a:pt x="572" y="3715"/>
                        <a:pt x="739" y="3548"/>
                        <a:pt x="739" y="3334"/>
                      </a:cubicBezTo>
                      <a:lnTo>
                        <a:pt x="739" y="2512"/>
                      </a:lnTo>
                      <a:lnTo>
                        <a:pt x="739" y="1131"/>
                      </a:lnTo>
                      <a:lnTo>
                        <a:pt x="739" y="369"/>
                      </a:lnTo>
                      <a:cubicBezTo>
                        <a:pt x="739" y="167"/>
                        <a:pt x="572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6"/>
                <p:cNvSpPr/>
                <p:nvPr/>
              </p:nvSpPr>
              <p:spPr>
                <a:xfrm>
                  <a:off x="2862688" y="2371725"/>
                  <a:ext cx="73550" cy="18775"/>
                </a:xfrm>
                <a:custGeom>
                  <a:rect b="b" l="l" r="r" t="t"/>
                  <a:pathLst>
                    <a:path extrusionOk="0" h="751" w="2942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70" y="750"/>
                      </a:cubicBezTo>
                      <a:lnTo>
                        <a:pt x="2573" y="750"/>
                      </a:lnTo>
                      <a:cubicBezTo>
                        <a:pt x="2775" y="750"/>
                        <a:pt x="2942" y="584"/>
                        <a:pt x="2942" y="369"/>
                      </a:cubicBezTo>
                      <a:cubicBezTo>
                        <a:pt x="2942" y="167"/>
                        <a:pt x="2775" y="0"/>
                        <a:pt x="2573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6"/>
                <p:cNvSpPr/>
                <p:nvPr/>
              </p:nvSpPr>
              <p:spPr>
                <a:xfrm>
                  <a:off x="2538238" y="2611900"/>
                  <a:ext cx="19075" cy="73575"/>
                </a:xfrm>
                <a:custGeom>
                  <a:rect b="b" l="l" r="r" t="t"/>
                  <a:pathLst>
                    <a:path extrusionOk="0" h="2943" w="763">
                      <a:moveTo>
                        <a:pt x="362" y="1"/>
                      </a:moveTo>
                      <a:cubicBezTo>
                        <a:pt x="169" y="1"/>
                        <a:pt x="24" y="163"/>
                        <a:pt x="13" y="359"/>
                      </a:cubicBezTo>
                      <a:cubicBezTo>
                        <a:pt x="1" y="501"/>
                        <a:pt x="25" y="644"/>
                        <a:pt x="25" y="799"/>
                      </a:cubicBezTo>
                      <a:lnTo>
                        <a:pt x="25" y="2573"/>
                      </a:lnTo>
                      <a:cubicBezTo>
                        <a:pt x="25" y="2776"/>
                        <a:pt x="180" y="2942"/>
                        <a:pt x="394" y="2942"/>
                      </a:cubicBezTo>
                      <a:cubicBezTo>
                        <a:pt x="596" y="2942"/>
                        <a:pt x="763" y="2776"/>
                        <a:pt x="763" y="2573"/>
                      </a:cubicBezTo>
                      <a:lnTo>
                        <a:pt x="763" y="799"/>
                      </a:lnTo>
                      <a:cubicBezTo>
                        <a:pt x="763" y="656"/>
                        <a:pt x="739" y="525"/>
                        <a:pt x="751" y="382"/>
                      </a:cubicBezTo>
                      <a:cubicBezTo>
                        <a:pt x="763" y="180"/>
                        <a:pt x="584" y="13"/>
                        <a:pt x="382" y="1"/>
                      </a:cubicBezTo>
                      <a:cubicBezTo>
                        <a:pt x="375" y="1"/>
                        <a:pt x="368" y="1"/>
                        <a:pt x="36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6"/>
                <p:cNvSpPr/>
                <p:nvPr/>
              </p:nvSpPr>
              <p:spPr>
                <a:xfrm>
                  <a:off x="2550163" y="2490550"/>
                  <a:ext cx="44675" cy="68125"/>
                </a:xfrm>
                <a:custGeom>
                  <a:rect b="b" l="l" r="r" t="t"/>
                  <a:pathLst>
                    <a:path extrusionOk="0" h="2725" w="1787">
                      <a:moveTo>
                        <a:pt x="1359" y="1"/>
                      </a:moveTo>
                      <a:cubicBezTo>
                        <a:pt x="1235" y="1"/>
                        <a:pt x="1117" y="61"/>
                        <a:pt x="1048" y="176"/>
                      </a:cubicBezTo>
                      <a:cubicBezTo>
                        <a:pt x="643" y="819"/>
                        <a:pt x="322" y="1522"/>
                        <a:pt x="72" y="2236"/>
                      </a:cubicBezTo>
                      <a:cubicBezTo>
                        <a:pt x="0" y="2427"/>
                        <a:pt x="107" y="2641"/>
                        <a:pt x="298" y="2712"/>
                      </a:cubicBezTo>
                      <a:cubicBezTo>
                        <a:pt x="334" y="2724"/>
                        <a:pt x="381" y="2724"/>
                        <a:pt x="417" y="2724"/>
                      </a:cubicBezTo>
                      <a:cubicBezTo>
                        <a:pt x="572" y="2724"/>
                        <a:pt x="715" y="2629"/>
                        <a:pt x="774" y="2474"/>
                      </a:cubicBezTo>
                      <a:cubicBezTo>
                        <a:pt x="1000" y="1807"/>
                        <a:pt x="1310" y="1165"/>
                        <a:pt x="1679" y="569"/>
                      </a:cubicBezTo>
                      <a:cubicBezTo>
                        <a:pt x="1786" y="391"/>
                        <a:pt x="1727" y="164"/>
                        <a:pt x="1560" y="57"/>
                      </a:cubicBezTo>
                      <a:cubicBezTo>
                        <a:pt x="1496" y="19"/>
                        <a:pt x="1427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6"/>
                <p:cNvSpPr/>
                <p:nvPr/>
              </p:nvSpPr>
              <p:spPr>
                <a:xfrm>
                  <a:off x="2733813" y="2371125"/>
                  <a:ext cx="74150" cy="24500"/>
                </a:xfrm>
                <a:custGeom>
                  <a:rect b="b" l="l" r="r" t="t"/>
                  <a:pathLst>
                    <a:path extrusionOk="0" h="980" w="2966">
                      <a:moveTo>
                        <a:pt x="2596" y="0"/>
                      </a:moveTo>
                      <a:cubicBezTo>
                        <a:pt x="1822" y="0"/>
                        <a:pt x="1072" y="72"/>
                        <a:pt x="334" y="238"/>
                      </a:cubicBezTo>
                      <a:cubicBezTo>
                        <a:pt x="131" y="286"/>
                        <a:pt x="0" y="477"/>
                        <a:pt x="48" y="679"/>
                      </a:cubicBezTo>
                      <a:cubicBezTo>
                        <a:pt x="84" y="858"/>
                        <a:pt x="239" y="965"/>
                        <a:pt x="405" y="965"/>
                      </a:cubicBezTo>
                      <a:cubicBezTo>
                        <a:pt x="434" y="965"/>
                        <a:pt x="455" y="980"/>
                        <a:pt x="474" y="980"/>
                      </a:cubicBezTo>
                      <a:cubicBezTo>
                        <a:pt x="479" y="980"/>
                        <a:pt x="484" y="979"/>
                        <a:pt x="489" y="977"/>
                      </a:cubicBezTo>
                      <a:cubicBezTo>
                        <a:pt x="1179" y="822"/>
                        <a:pt x="1882" y="774"/>
                        <a:pt x="2596" y="774"/>
                      </a:cubicBezTo>
                      <a:cubicBezTo>
                        <a:pt x="2798" y="774"/>
                        <a:pt x="2965" y="584"/>
                        <a:pt x="2965" y="381"/>
                      </a:cubicBezTo>
                      <a:cubicBezTo>
                        <a:pt x="2965" y="167"/>
                        <a:pt x="2798" y="0"/>
                        <a:pt x="2596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6"/>
                <p:cNvSpPr/>
                <p:nvPr/>
              </p:nvSpPr>
              <p:spPr>
                <a:xfrm>
                  <a:off x="4344138" y="1873150"/>
                  <a:ext cx="73550" cy="18775"/>
                </a:xfrm>
                <a:custGeom>
                  <a:rect b="b" l="l" r="r" t="t"/>
                  <a:pathLst>
                    <a:path extrusionOk="0" h="751" w="2942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74" y="750"/>
                        <a:pt x="2941" y="584"/>
                        <a:pt x="2941" y="369"/>
                      </a:cubicBezTo>
                      <a:cubicBezTo>
                        <a:pt x="2941" y="167"/>
                        <a:pt x="2774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6"/>
                <p:cNvSpPr/>
                <p:nvPr/>
              </p:nvSpPr>
              <p:spPr>
                <a:xfrm>
                  <a:off x="4531363" y="2371725"/>
                  <a:ext cx="73550" cy="18775"/>
                </a:xfrm>
                <a:custGeom>
                  <a:rect b="b" l="l" r="r" t="t"/>
                  <a:pathLst>
                    <a:path extrusionOk="0" h="751" w="2942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74" y="750"/>
                        <a:pt x="2941" y="584"/>
                        <a:pt x="2941" y="369"/>
                      </a:cubicBezTo>
                      <a:cubicBezTo>
                        <a:pt x="2941" y="167"/>
                        <a:pt x="2774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6"/>
                <p:cNvSpPr/>
                <p:nvPr/>
              </p:nvSpPr>
              <p:spPr>
                <a:xfrm>
                  <a:off x="4274488" y="2371725"/>
                  <a:ext cx="73825" cy="18775"/>
                </a:xfrm>
                <a:custGeom>
                  <a:rect b="b" l="l" r="r" t="t"/>
                  <a:pathLst>
                    <a:path extrusionOk="0" h="751" w="2953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84" y="750"/>
                      </a:lnTo>
                      <a:cubicBezTo>
                        <a:pt x="2786" y="750"/>
                        <a:pt x="2953" y="584"/>
                        <a:pt x="2953" y="369"/>
                      </a:cubicBezTo>
                      <a:cubicBezTo>
                        <a:pt x="2953" y="167"/>
                        <a:pt x="2786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6"/>
                <p:cNvSpPr/>
                <p:nvPr/>
              </p:nvSpPr>
              <p:spPr>
                <a:xfrm>
                  <a:off x="4600713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86" y="750"/>
                        <a:pt x="2953" y="584"/>
                        <a:pt x="2953" y="369"/>
                      </a:cubicBezTo>
                      <a:cubicBezTo>
                        <a:pt x="2953" y="167"/>
                        <a:pt x="2786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6"/>
                <p:cNvSpPr/>
                <p:nvPr/>
              </p:nvSpPr>
              <p:spPr>
                <a:xfrm>
                  <a:off x="4472413" y="1873150"/>
                  <a:ext cx="73550" cy="18775"/>
                </a:xfrm>
                <a:custGeom>
                  <a:rect b="b" l="l" r="r" t="t"/>
                  <a:pathLst>
                    <a:path extrusionOk="0" h="751" w="2942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70" y="750"/>
                      </a:cubicBezTo>
                      <a:lnTo>
                        <a:pt x="2573" y="750"/>
                      </a:lnTo>
                      <a:cubicBezTo>
                        <a:pt x="2775" y="750"/>
                        <a:pt x="2942" y="584"/>
                        <a:pt x="2942" y="369"/>
                      </a:cubicBezTo>
                      <a:cubicBezTo>
                        <a:pt x="2942" y="167"/>
                        <a:pt x="2775" y="0"/>
                        <a:pt x="2573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6"/>
                <p:cNvSpPr/>
                <p:nvPr/>
              </p:nvSpPr>
              <p:spPr>
                <a:xfrm>
                  <a:off x="4916238" y="2371725"/>
                  <a:ext cx="73825" cy="18775"/>
                </a:xfrm>
                <a:custGeom>
                  <a:rect b="b" l="l" r="r" t="t"/>
                  <a:pathLst>
                    <a:path extrusionOk="0" h="751" w="2953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84" y="750"/>
                      </a:lnTo>
                      <a:cubicBezTo>
                        <a:pt x="2786" y="750"/>
                        <a:pt x="2953" y="584"/>
                        <a:pt x="2953" y="369"/>
                      </a:cubicBezTo>
                      <a:cubicBezTo>
                        <a:pt x="2953" y="167"/>
                        <a:pt x="2786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6"/>
                <p:cNvSpPr/>
                <p:nvPr/>
              </p:nvSpPr>
              <p:spPr>
                <a:xfrm>
                  <a:off x="4659638" y="2371725"/>
                  <a:ext cx="73550" cy="18775"/>
                </a:xfrm>
                <a:custGeom>
                  <a:rect b="b" l="l" r="r" t="t"/>
                  <a:pathLst>
                    <a:path extrusionOk="0" h="751" w="2942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cubicBezTo>
                        <a:pt x="1" y="584"/>
                        <a:pt x="168" y="750"/>
                        <a:pt x="370" y="750"/>
                      </a:cubicBezTo>
                      <a:lnTo>
                        <a:pt x="2573" y="750"/>
                      </a:lnTo>
                      <a:cubicBezTo>
                        <a:pt x="2775" y="750"/>
                        <a:pt x="2942" y="584"/>
                        <a:pt x="2942" y="369"/>
                      </a:cubicBezTo>
                      <a:cubicBezTo>
                        <a:pt x="2942" y="167"/>
                        <a:pt x="2775" y="0"/>
                        <a:pt x="2573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6"/>
                <p:cNvSpPr/>
                <p:nvPr/>
              </p:nvSpPr>
              <p:spPr>
                <a:xfrm>
                  <a:off x="4787938" y="2371725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70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70" y="750"/>
                      </a:cubicBezTo>
                      <a:lnTo>
                        <a:pt x="2572" y="750"/>
                      </a:lnTo>
                      <a:cubicBezTo>
                        <a:pt x="2786" y="750"/>
                        <a:pt x="2953" y="584"/>
                        <a:pt x="2953" y="369"/>
                      </a:cubicBezTo>
                      <a:cubicBezTo>
                        <a:pt x="2953" y="167"/>
                        <a:pt x="2786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6"/>
                <p:cNvSpPr/>
                <p:nvPr/>
              </p:nvSpPr>
              <p:spPr>
                <a:xfrm>
                  <a:off x="5421638" y="2300325"/>
                  <a:ext cx="64325" cy="52375"/>
                </a:xfrm>
                <a:custGeom>
                  <a:rect b="b" l="l" r="r" t="t"/>
                  <a:pathLst>
                    <a:path extrusionOk="0" h="2095" w="2573">
                      <a:moveTo>
                        <a:pt x="2160" y="0"/>
                      </a:moveTo>
                      <a:cubicBezTo>
                        <a:pt x="2066" y="0"/>
                        <a:pt x="1970" y="36"/>
                        <a:pt x="1894" y="106"/>
                      </a:cubicBezTo>
                      <a:cubicBezTo>
                        <a:pt x="1394" y="594"/>
                        <a:pt x="834" y="1034"/>
                        <a:pt x="227" y="1404"/>
                      </a:cubicBezTo>
                      <a:cubicBezTo>
                        <a:pt x="48" y="1511"/>
                        <a:pt x="1" y="1749"/>
                        <a:pt x="108" y="1916"/>
                      </a:cubicBezTo>
                      <a:cubicBezTo>
                        <a:pt x="179" y="2035"/>
                        <a:pt x="298" y="2094"/>
                        <a:pt x="418" y="2094"/>
                      </a:cubicBezTo>
                      <a:cubicBezTo>
                        <a:pt x="489" y="2094"/>
                        <a:pt x="560" y="2082"/>
                        <a:pt x="620" y="2046"/>
                      </a:cubicBezTo>
                      <a:cubicBezTo>
                        <a:pt x="1263" y="1642"/>
                        <a:pt x="1870" y="1177"/>
                        <a:pt x="2418" y="642"/>
                      </a:cubicBezTo>
                      <a:cubicBezTo>
                        <a:pt x="2561" y="499"/>
                        <a:pt x="2573" y="261"/>
                        <a:pt x="2430" y="118"/>
                      </a:cubicBezTo>
                      <a:cubicBezTo>
                        <a:pt x="2357" y="39"/>
                        <a:pt x="2259" y="0"/>
                        <a:pt x="216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6"/>
                <p:cNvSpPr/>
                <p:nvPr/>
              </p:nvSpPr>
              <p:spPr>
                <a:xfrm>
                  <a:off x="5534763" y="2064875"/>
                  <a:ext cx="25925" cy="72600"/>
                </a:xfrm>
                <a:custGeom>
                  <a:rect b="b" l="l" r="r" t="t"/>
                  <a:pathLst>
                    <a:path extrusionOk="0" h="2904" w="1037">
                      <a:moveTo>
                        <a:pt x="411" y="0"/>
                      </a:moveTo>
                      <a:cubicBezTo>
                        <a:pt x="382" y="0"/>
                        <a:pt x="352" y="4"/>
                        <a:pt x="322" y="11"/>
                      </a:cubicBezTo>
                      <a:cubicBezTo>
                        <a:pt x="119" y="58"/>
                        <a:pt x="0" y="249"/>
                        <a:pt x="48" y="451"/>
                      </a:cubicBezTo>
                      <a:cubicBezTo>
                        <a:pt x="203" y="1130"/>
                        <a:pt x="286" y="1832"/>
                        <a:pt x="286" y="2547"/>
                      </a:cubicBezTo>
                      <a:cubicBezTo>
                        <a:pt x="286" y="2749"/>
                        <a:pt x="453" y="2904"/>
                        <a:pt x="655" y="2904"/>
                      </a:cubicBezTo>
                      <a:lnTo>
                        <a:pt x="667" y="2904"/>
                      </a:lnTo>
                      <a:cubicBezTo>
                        <a:pt x="869" y="2904"/>
                        <a:pt x="1036" y="2749"/>
                        <a:pt x="1036" y="2535"/>
                      </a:cubicBezTo>
                      <a:cubicBezTo>
                        <a:pt x="1024" y="1773"/>
                        <a:pt x="941" y="1023"/>
                        <a:pt x="762" y="285"/>
                      </a:cubicBezTo>
                      <a:cubicBezTo>
                        <a:pt x="732" y="112"/>
                        <a:pt x="580" y="0"/>
                        <a:pt x="411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6"/>
                <p:cNvSpPr/>
                <p:nvPr/>
              </p:nvSpPr>
              <p:spPr>
                <a:xfrm>
                  <a:off x="3504438" y="2371725"/>
                  <a:ext cx="73550" cy="18775"/>
                </a:xfrm>
                <a:custGeom>
                  <a:rect b="b" l="l" r="r" t="t"/>
                  <a:pathLst>
                    <a:path extrusionOk="0" h="751" w="2942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70" y="750"/>
                      </a:cubicBezTo>
                      <a:lnTo>
                        <a:pt x="2572" y="750"/>
                      </a:lnTo>
                      <a:cubicBezTo>
                        <a:pt x="2787" y="750"/>
                        <a:pt x="2942" y="584"/>
                        <a:pt x="2942" y="369"/>
                      </a:cubicBezTo>
                      <a:cubicBezTo>
                        <a:pt x="2942" y="167"/>
                        <a:pt x="2787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6"/>
                <p:cNvSpPr/>
                <p:nvPr/>
              </p:nvSpPr>
              <p:spPr>
                <a:xfrm>
                  <a:off x="4728988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cubicBezTo>
                        <a:pt x="1" y="584"/>
                        <a:pt x="168" y="750"/>
                        <a:pt x="382" y="750"/>
                      </a:cubicBezTo>
                      <a:lnTo>
                        <a:pt x="2585" y="750"/>
                      </a:lnTo>
                      <a:cubicBezTo>
                        <a:pt x="2787" y="750"/>
                        <a:pt x="2954" y="584"/>
                        <a:pt x="2954" y="369"/>
                      </a:cubicBezTo>
                      <a:cubicBezTo>
                        <a:pt x="2954" y="167"/>
                        <a:pt x="2787" y="0"/>
                        <a:pt x="2585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6"/>
                <p:cNvSpPr/>
                <p:nvPr/>
              </p:nvSpPr>
              <p:spPr>
                <a:xfrm>
                  <a:off x="3830663" y="1873150"/>
                  <a:ext cx="73550" cy="18775"/>
                </a:xfrm>
                <a:custGeom>
                  <a:rect b="b" l="l" r="r" t="t"/>
                  <a:pathLst>
                    <a:path extrusionOk="0" h="751" w="2942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cubicBezTo>
                        <a:pt x="1" y="584"/>
                        <a:pt x="168" y="750"/>
                        <a:pt x="370" y="750"/>
                      </a:cubicBezTo>
                      <a:lnTo>
                        <a:pt x="2573" y="750"/>
                      </a:lnTo>
                      <a:cubicBezTo>
                        <a:pt x="2775" y="750"/>
                        <a:pt x="2942" y="584"/>
                        <a:pt x="2942" y="369"/>
                      </a:cubicBezTo>
                      <a:cubicBezTo>
                        <a:pt x="2942" y="167"/>
                        <a:pt x="2775" y="0"/>
                        <a:pt x="2573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6"/>
                <p:cNvSpPr/>
                <p:nvPr/>
              </p:nvSpPr>
              <p:spPr>
                <a:xfrm>
                  <a:off x="3761013" y="2371725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cubicBezTo>
                        <a:pt x="1" y="584"/>
                        <a:pt x="168" y="750"/>
                        <a:pt x="382" y="750"/>
                      </a:cubicBezTo>
                      <a:lnTo>
                        <a:pt x="2585" y="750"/>
                      </a:lnTo>
                      <a:cubicBezTo>
                        <a:pt x="2787" y="750"/>
                        <a:pt x="2954" y="584"/>
                        <a:pt x="2954" y="369"/>
                      </a:cubicBezTo>
                      <a:cubicBezTo>
                        <a:pt x="2954" y="167"/>
                        <a:pt x="2787" y="0"/>
                        <a:pt x="2585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6"/>
                <p:cNvSpPr/>
                <p:nvPr/>
              </p:nvSpPr>
              <p:spPr>
                <a:xfrm>
                  <a:off x="3702388" y="1873150"/>
                  <a:ext cx="73550" cy="18775"/>
                </a:xfrm>
                <a:custGeom>
                  <a:rect b="b" l="l" r="r" t="t"/>
                  <a:pathLst>
                    <a:path extrusionOk="0" h="751" w="2942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74" y="750"/>
                        <a:pt x="2941" y="584"/>
                        <a:pt x="2941" y="369"/>
                      </a:cubicBezTo>
                      <a:cubicBezTo>
                        <a:pt x="2941" y="167"/>
                        <a:pt x="2774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6"/>
                <p:cNvSpPr/>
                <p:nvPr/>
              </p:nvSpPr>
              <p:spPr>
                <a:xfrm>
                  <a:off x="3632738" y="2371725"/>
                  <a:ext cx="73825" cy="18775"/>
                </a:xfrm>
                <a:custGeom>
                  <a:rect b="b" l="l" r="r" t="t"/>
                  <a:pathLst>
                    <a:path extrusionOk="0" h="751" w="2953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86" y="750"/>
                        <a:pt x="2953" y="584"/>
                        <a:pt x="2953" y="369"/>
                      </a:cubicBezTo>
                      <a:cubicBezTo>
                        <a:pt x="2953" y="167"/>
                        <a:pt x="2786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6"/>
                <p:cNvSpPr/>
                <p:nvPr/>
              </p:nvSpPr>
              <p:spPr>
                <a:xfrm>
                  <a:off x="3573788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cubicBezTo>
                        <a:pt x="1" y="584"/>
                        <a:pt x="168" y="750"/>
                        <a:pt x="382" y="750"/>
                      </a:cubicBezTo>
                      <a:lnTo>
                        <a:pt x="2584" y="750"/>
                      </a:lnTo>
                      <a:cubicBezTo>
                        <a:pt x="2787" y="750"/>
                        <a:pt x="2954" y="584"/>
                        <a:pt x="2954" y="369"/>
                      </a:cubicBezTo>
                      <a:cubicBezTo>
                        <a:pt x="2954" y="167"/>
                        <a:pt x="2787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6"/>
                <p:cNvSpPr/>
                <p:nvPr/>
              </p:nvSpPr>
              <p:spPr>
                <a:xfrm>
                  <a:off x="4215538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82" y="750"/>
                      </a:cubicBezTo>
                      <a:lnTo>
                        <a:pt x="2584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6"/>
                <p:cNvSpPr/>
                <p:nvPr/>
              </p:nvSpPr>
              <p:spPr>
                <a:xfrm>
                  <a:off x="4017888" y="2371725"/>
                  <a:ext cx="73550" cy="18775"/>
                </a:xfrm>
                <a:custGeom>
                  <a:rect b="b" l="l" r="r" t="t"/>
                  <a:pathLst>
                    <a:path extrusionOk="0" h="751" w="2942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69"/>
                      </a:cubicBezTo>
                      <a:cubicBezTo>
                        <a:pt x="1" y="584"/>
                        <a:pt x="168" y="750"/>
                        <a:pt x="370" y="750"/>
                      </a:cubicBezTo>
                      <a:lnTo>
                        <a:pt x="2573" y="750"/>
                      </a:lnTo>
                      <a:cubicBezTo>
                        <a:pt x="2775" y="750"/>
                        <a:pt x="2942" y="584"/>
                        <a:pt x="2942" y="369"/>
                      </a:cubicBezTo>
                      <a:cubicBezTo>
                        <a:pt x="2942" y="167"/>
                        <a:pt x="2775" y="0"/>
                        <a:pt x="2573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6"/>
                <p:cNvSpPr/>
                <p:nvPr/>
              </p:nvSpPr>
              <p:spPr>
                <a:xfrm>
                  <a:off x="3889313" y="2371725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1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81" y="750"/>
                      </a:cubicBezTo>
                      <a:lnTo>
                        <a:pt x="2584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6"/>
                <p:cNvSpPr/>
                <p:nvPr/>
              </p:nvSpPr>
              <p:spPr>
                <a:xfrm>
                  <a:off x="4087263" y="1873150"/>
                  <a:ext cx="73825" cy="18775"/>
                </a:xfrm>
                <a:custGeom>
                  <a:rect b="b" l="l" r="r" t="t"/>
                  <a:pathLst>
                    <a:path extrusionOk="0" h="751" w="2953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84" y="750"/>
                      </a:lnTo>
                      <a:cubicBezTo>
                        <a:pt x="2786" y="750"/>
                        <a:pt x="2953" y="584"/>
                        <a:pt x="2953" y="369"/>
                      </a:cubicBezTo>
                      <a:cubicBezTo>
                        <a:pt x="2953" y="167"/>
                        <a:pt x="2786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6"/>
                <p:cNvSpPr/>
                <p:nvPr/>
              </p:nvSpPr>
              <p:spPr>
                <a:xfrm>
                  <a:off x="3958963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70" y="750"/>
                      </a:cubicBezTo>
                      <a:lnTo>
                        <a:pt x="2572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26"/>
                <p:cNvSpPr/>
                <p:nvPr/>
              </p:nvSpPr>
              <p:spPr>
                <a:xfrm>
                  <a:off x="3060338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82" y="750"/>
                      </a:cubicBezTo>
                      <a:lnTo>
                        <a:pt x="2584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26"/>
                <p:cNvSpPr/>
                <p:nvPr/>
              </p:nvSpPr>
              <p:spPr>
                <a:xfrm>
                  <a:off x="5044513" y="2371725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82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82" y="750"/>
                      </a:cubicBezTo>
                      <a:lnTo>
                        <a:pt x="2584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8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6"/>
                <p:cNvSpPr/>
                <p:nvPr/>
              </p:nvSpPr>
              <p:spPr>
                <a:xfrm>
                  <a:off x="5509463" y="2191825"/>
                  <a:ext cx="42275" cy="69175"/>
                </a:xfrm>
                <a:custGeom>
                  <a:rect b="b" l="l" r="r" t="t"/>
                  <a:pathLst>
                    <a:path extrusionOk="0" h="2767" w="1691">
                      <a:moveTo>
                        <a:pt x="1269" y="0"/>
                      </a:moveTo>
                      <a:cubicBezTo>
                        <a:pt x="1109" y="0"/>
                        <a:pt x="965" y="102"/>
                        <a:pt x="917" y="267"/>
                      </a:cubicBezTo>
                      <a:cubicBezTo>
                        <a:pt x="715" y="945"/>
                        <a:pt x="441" y="1600"/>
                        <a:pt x="95" y="2219"/>
                      </a:cubicBezTo>
                      <a:cubicBezTo>
                        <a:pt x="0" y="2398"/>
                        <a:pt x="60" y="2624"/>
                        <a:pt x="238" y="2719"/>
                      </a:cubicBezTo>
                      <a:cubicBezTo>
                        <a:pt x="298" y="2755"/>
                        <a:pt x="357" y="2767"/>
                        <a:pt x="417" y="2767"/>
                      </a:cubicBezTo>
                      <a:cubicBezTo>
                        <a:pt x="548" y="2767"/>
                        <a:pt x="679" y="2696"/>
                        <a:pt x="750" y="2576"/>
                      </a:cubicBezTo>
                      <a:cubicBezTo>
                        <a:pt x="1119" y="1910"/>
                        <a:pt x="1417" y="1207"/>
                        <a:pt x="1631" y="469"/>
                      </a:cubicBezTo>
                      <a:cubicBezTo>
                        <a:pt x="1691" y="279"/>
                        <a:pt x="1572" y="64"/>
                        <a:pt x="1381" y="17"/>
                      </a:cubicBezTo>
                      <a:cubicBezTo>
                        <a:pt x="1344" y="6"/>
                        <a:pt x="1306" y="0"/>
                        <a:pt x="1269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6"/>
                <p:cNvSpPr/>
                <p:nvPr/>
              </p:nvSpPr>
              <p:spPr>
                <a:xfrm>
                  <a:off x="5368363" y="1884050"/>
                  <a:ext cx="71175" cy="41200"/>
                </a:xfrm>
                <a:custGeom>
                  <a:rect b="b" l="l" r="r" t="t"/>
                  <a:pathLst>
                    <a:path extrusionOk="0" h="1648" w="2847">
                      <a:moveTo>
                        <a:pt x="423" y="0"/>
                      </a:moveTo>
                      <a:cubicBezTo>
                        <a:pt x="263" y="0"/>
                        <a:pt x="118" y="100"/>
                        <a:pt x="60" y="255"/>
                      </a:cubicBezTo>
                      <a:cubicBezTo>
                        <a:pt x="1" y="457"/>
                        <a:pt x="108" y="660"/>
                        <a:pt x="310" y="719"/>
                      </a:cubicBezTo>
                      <a:cubicBezTo>
                        <a:pt x="977" y="945"/>
                        <a:pt x="1632" y="1231"/>
                        <a:pt x="2239" y="1600"/>
                      </a:cubicBezTo>
                      <a:cubicBezTo>
                        <a:pt x="2299" y="1636"/>
                        <a:pt x="2358" y="1648"/>
                        <a:pt x="2429" y="1648"/>
                      </a:cubicBezTo>
                      <a:cubicBezTo>
                        <a:pt x="2549" y="1648"/>
                        <a:pt x="2680" y="1588"/>
                        <a:pt x="2739" y="1469"/>
                      </a:cubicBezTo>
                      <a:cubicBezTo>
                        <a:pt x="2846" y="1291"/>
                        <a:pt x="2787" y="1064"/>
                        <a:pt x="2620" y="957"/>
                      </a:cubicBezTo>
                      <a:cubicBezTo>
                        <a:pt x="1953" y="564"/>
                        <a:pt x="1263" y="255"/>
                        <a:pt x="536" y="17"/>
                      </a:cubicBezTo>
                      <a:cubicBezTo>
                        <a:pt x="498" y="5"/>
                        <a:pt x="461" y="0"/>
                        <a:pt x="423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6"/>
                <p:cNvSpPr/>
                <p:nvPr/>
              </p:nvSpPr>
              <p:spPr>
                <a:xfrm>
                  <a:off x="5475213" y="1952725"/>
                  <a:ext cx="53625" cy="63025"/>
                </a:xfrm>
                <a:custGeom>
                  <a:rect b="b" l="l" r="r" t="t"/>
                  <a:pathLst>
                    <a:path extrusionOk="0" h="2521" w="2145">
                      <a:moveTo>
                        <a:pt x="411" y="0"/>
                      </a:moveTo>
                      <a:cubicBezTo>
                        <a:pt x="322" y="0"/>
                        <a:pt x="234" y="30"/>
                        <a:pt x="168" y="91"/>
                      </a:cubicBezTo>
                      <a:cubicBezTo>
                        <a:pt x="13" y="234"/>
                        <a:pt x="1" y="472"/>
                        <a:pt x="144" y="627"/>
                      </a:cubicBezTo>
                      <a:cubicBezTo>
                        <a:pt x="620" y="1139"/>
                        <a:pt x="1037" y="1723"/>
                        <a:pt x="1394" y="2330"/>
                      </a:cubicBezTo>
                      <a:cubicBezTo>
                        <a:pt x="1465" y="2449"/>
                        <a:pt x="1584" y="2520"/>
                        <a:pt x="1715" y="2520"/>
                      </a:cubicBezTo>
                      <a:cubicBezTo>
                        <a:pt x="1775" y="2520"/>
                        <a:pt x="1846" y="2496"/>
                        <a:pt x="1906" y="2461"/>
                      </a:cubicBezTo>
                      <a:cubicBezTo>
                        <a:pt x="2085" y="2365"/>
                        <a:pt x="2144" y="2139"/>
                        <a:pt x="2037" y="1961"/>
                      </a:cubicBezTo>
                      <a:cubicBezTo>
                        <a:pt x="1656" y="1294"/>
                        <a:pt x="1203" y="675"/>
                        <a:pt x="692" y="115"/>
                      </a:cubicBezTo>
                      <a:cubicBezTo>
                        <a:pt x="615" y="39"/>
                        <a:pt x="512" y="0"/>
                        <a:pt x="411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6"/>
                <p:cNvSpPr/>
                <p:nvPr/>
              </p:nvSpPr>
              <p:spPr>
                <a:xfrm>
                  <a:off x="5242463" y="1845175"/>
                  <a:ext cx="73825" cy="46750"/>
                </a:xfrm>
                <a:custGeom>
                  <a:rect b="b" l="l" r="r" t="t"/>
                  <a:pathLst>
                    <a:path extrusionOk="0" h="1870" w="2953">
                      <a:moveTo>
                        <a:pt x="715" y="0"/>
                      </a:moveTo>
                      <a:cubicBezTo>
                        <a:pt x="512" y="0"/>
                        <a:pt x="346" y="167"/>
                        <a:pt x="346" y="369"/>
                      </a:cubicBezTo>
                      <a:lnTo>
                        <a:pt x="346" y="1119"/>
                      </a:lnTo>
                      <a:lnTo>
                        <a:pt x="369" y="1119"/>
                      </a:lnTo>
                      <a:cubicBezTo>
                        <a:pt x="167" y="1119"/>
                        <a:pt x="0" y="1286"/>
                        <a:pt x="0" y="1488"/>
                      </a:cubicBezTo>
                      <a:cubicBezTo>
                        <a:pt x="0" y="1703"/>
                        <a:pt x="167" y="1869"/>
                        <a:pt x="369" y="1869"/>
                      </a:cubicBezTo>
                      <a:lnTo>
                        <a:pt x="2584" y="1869"/>
                      </a:lnTo>
                      <a:cubicBezTo>
                        <a:pt x="2774" y="1869"/>
                        <a:pt x="2941" y="1679"/>
                        <a:pt x="2953" y="1476"/>
                      </a:cubicBezTo>
                      <a:cubicBezTo>
                        <a:pt x="2953" y="1274"/>
                        <a:pt x="2786" y="1107"/>
                        <a:pt x="2584" y="1107"/>
                      </a:cubicBezTo>
                      <a:cubicBezTo>
                        <a:pt x="2512" y="1107"/>
                        <a:pt x="2441" y="1119"/>
                        <a:pt x="2370" y="1119"/>
                      </a:cubicBezTo>
                      <a:lnTo>
                        <a:pt x="1096" y="1119"/>
                      </a:lnTo>
                      <a:lnTo>
                        <a:pt x="1096" y="369"/>
                      </a:lnTo>
                      <a:cubicBezTo>
                        <a:pt x="1096" y="167"/>
                        <a:pt x="929" y="0"/>
                        <a:pt x="715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6"/>
                <p:cNvSpPr/>
                <p:nvPr/>
              </p:nvSpPr>
              <p:spPr>
                <a:xfrm>
                  <a:off x="4985888" y="1873150"/>
                  <a:ext cx="73525" cy="18775"/>
                </a:xfrm>
                <a:custGeom>
                  <a:rect b="b" l="l" r="r" t="t"/>
                  <a:pathLst>
                    <a:path extrusionOk="0" h="751" w="2941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74" y="750"/>
                        <a:pt x="2941" y="584"/>
                        <a:pt x="2941" y="369"/>
                      </a:cubicBezTo>
                      <a:cubicBezTo>
                        <a:pt x="2941" y="167"/>
                        <a:pt x="2774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6"/>
                <p:cNvSpPr/>
                <p:nvPr/>
              </p:nvSpPr>
              <p:spPr>
                <a:xfrm>
                  <a:off x="5173113" y="2371725"/>
                  <a:ext cx="73525" cy="18775"/>
                </a:xfrm>
                <a:custGeom>
                  <a:rect b="b" l="l" r="r" t="t"/>
                  <a:pathLst>
                    <a:path extrusionOk="0" h="751" w="2941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cubicBezTo>
                        <a:pt x="0" y="584"/>
                        <a:pt x="167" y="750"/>
                        <a:pt x="369" y="750"/>
                      </a:cubicBezTo>
                      <a:lnTo>
                        <a:pt x="2572" y="750"/>
                      </a:lnTo>
                      <a:cubicBezTo>
                        <a:pt x="2774" y="750"/>
                        <a:pt x="2941" y="584"/>
                        <a:pt x="2941" y="369"/>
                      </a:cubicBezTo>
                      <a:cubicBezTo>
                        <a:pt x="2941" y="167"/>
                        <a:pt x="2774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6"/>
                <p:cNvSpPr/>
                <p:nvPr/>
              </p:nvSpPr>
              <p:spPr>
                <a:xfrm>
                  <a:off x="5301088" y="2362700"/>
                  <a:ext cx="74150" cy="26600"/>
                </a:xfrm>
                <a:custGeom>
                  <a:rect b="b" l="l" r="r" t="t"/>
                  <a:pathLst>
                    <a:path extrusionOk="0" h="1064" w="2966">
                      <a:moveTo>
                        <a:pt x="2571" y="0"/>
                      </a:moveTo>
                      <a:cubicBezTo>
                        <a:pt x="2536" y="0"/>
                        <a:pt x="2501" y="5"/>
                        <a:pt x="2465" y="16"/>
                      </a:cubicBezTo>
                      <a:cubicBezTo>
                        <a:pt x="1787" y="194"/>
                        <a:pt x="1084" y="290"/>
                        <a:pt x="370" y="313"/>
                      </a:cubicBezTo>
                      <a:cubicBezTo>
                        <a:pt x="167" y="325"/>
                        <a:pt x="1" y="504"/>
                        <a:pt x="13" y="706"/>
                      </a:cubicBezTo>
                      <a:cubicBezTo>
                        <a:pt x="13" y="909"/>
                        <a:pt x="179" y="1064"/>
                        <a:pt x="382" y="1064"/>
                      </a:cubicBezTo>
                      <a:lnTo>
                        <a:pt x="394" y="1064"/>
                      </a:lnTo>
                      <a:cubicBezTo>
                        <a:pt x="1156" y="1040"/>
                        <a:pt x="1918" y="921"/>
                        <a:pt x="2656" y="730"/>
                      </a:cubicBezTo>
                      <a:cubicBezTo>
                        <a:pt x="2846" y="683"/>
                        <a:pt x="2965" y="480"/>
                        <a:pt x="2918" y="278"/>
                      </a:cubicBezTo>
                      <a:cubicBezTo>
                        <a:pt x="2879" y="111"/>
                        <a:pt x="2734" y="0"/>
                        <a:pt x="2571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6"/>
                <p:cNvSpPr/>
                <p:nvPr/>
              </p:nvSpPr>
              <p:spPr>
                <a:xfrm>
                  <a:off x="5114163" y="1873150"/>
                  <a:ext cx="73850" cy="18775"/>
                </a:xfrm>
                <a:custGeom>
                  <a:rect b="b" l="l" r="r" t="t"/>
                  <a:pathLst>
                    <a:path extrusionOk="0" h="751" w="2954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69"/>
                      </a:cubicBezTo>
                      <a:cubicBezTo>
                        <a:pt x="1" y="584"/>
                        <a:pt x="167" y="750"/>
                        <a:pt x="370" y="750"/>
                      </a:cubicBezTo>
                      <a:lnTo>
                        <a:pt x="2572" y="750"/>
                      </a:lnTo>
                      <a:cubicBezTo>
                        <a:pt x="2787" y="750"/>
                        <a:pt x="2953" y="584"/>
                        <a:pt x="2953" y="369"/>
                      </a:cubicBezTo>
                      <a:cubicBezTo>
                        <a:pt x="2953" y="167"/>
                        <a:pt x="2787" y="0"/>
                        <a:pt x="257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6"/>
                <p:cNvSpPr/>
                <p:nvPr/>
              </p:nvSpPr>
              <p:spPr>
                <a:xfrm>
                  <a:off x="2538238" y="2846175"/>
                  <a:ext cx="44975" cy="72650"/>
                </a:xfrm>
                <a:custGeom>
                  <a:rect b="b" l="l" r="r" t="t"/>
                  <a:pathLst>
                    <a:path extrusionOk="0" h="2906" w="1799">
                      <a:moveTo>
                        <a:pt x="358" y="1"/>
                      </a:moveTo>
                      <a:cubicBezTo>
                        <a:pt x="156" y="1"/>
                        <a:pt x="1" y="227"/>
                        <a:pt x="1" y="370"/>
                      </a:cubicBezTo>
                      <a:lnTo>
                        <a:pt x="25" y="370"/>
                      </a:lnTo>
                      <a:lnTo>
                        <a:pt x="25" y="1489"/>
                      </a:lnTo>
                      <a:lnTo>
                        <a:pt x="25" y="2537"/>
                      </a:lnTo>
                      <a:cubicBezTo>
                        <a:pt x="25" y="2739"/>
                        <a:pt x="180" y="2906"/>
                        <a:pt x="394" y="2906"/>
                      </a:cubicBezTo>
                      <a:cubicBezTo>
                        <a:pt x="596" y="2906"/>
                        <a:pt x="763" y="2739"/>
                        <a:pt x="763" y="2537"/>
                      </a:cubicBezTo>
                      <a:lnTo>
                        <a:pt x="763" y="1858"/>
                      </a:lnTo>
                      <a:lnTo>
                        <a:pt x="1418" y="1858"/>
                      </a:lnTo>
                      <a:cubicBezTo>
                        <a:pt x="1632" y="1858"/>
                        <a:pt x="1799" y="1691"/>
                        <a:pt x="1799" y="1489"/>
                      </a:cubicBezTo>
                      <a:cubicBezTo>
                        <a:pt x="1799" y="1275"/>
                        <a:pt x="1632" y="1120"/>
                        <a:pt x="1418" y="1120"/>
                      </a:cubicBezTo>
                      <a:lnTo>
                        <a:pt x="763" y="1120"/>
                      </a:lnTo>
                      <a:lnTo>
                        <a:pt x="763" y="370"/>
                      </a:lnTo>
                      <a:lnTo>
                        <a:pt x="739" y="370"/>
                      </a:lnTo>
                      <a:cubicBezTo>
                        <a:pt x="739" y="227"/>
                        <a:pt x="561" y="1"/>
                        <a:pt x="358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6"/>
                <p:cNvSpPr/>
                <p:nvPr/>
              </p:nvSpPr>
              <p:spPr>
                <a:xfrm>
                  <a:off x="4170288" y="3449575"/>
                  <a:ext cx="53625" cy="61900"/>
                </a:xfrm>
                <a:custGeom>
                  <a:rect b="b" l="l" r="r" t="t"/>
                  <a:pathLst>
                    <a:path extrusionOk="0" h="2476" w="2145">
                      <a:moveTo>
                        <a:pt x="1731" y="1"/>
                      </a:moveTo>
                      <a:cubicBezTo>
                        <a:pt x="1608" y="1"/>
                        <a:pt x="1486" y="59"/>
                        <a:pt x="1418" y="165"/>
                      </a:cubicBezTo>
                      <a:cubicBezTo>
                        <a:pt x="1025" y="761"/>
                        <a:pt x="596" y="1332"/>
                        <a:pt x="132" y="1856"/>
                      </a:cubicBezTo>
                      <a:cubicBezTo>
                        <a:pt x="1" y="2011"/>
                        <a:pt x="13" y="2249"/>
                        <a:pt x="168" y="2380"/>
                      </a:cubicBezTo>
                      <a:cubicBezTo>
                        <a:pt x="239" y="2439"/>
                        <a:pt x="322" y="2475"/>
                        <a:pt x="406" y="2475"/>
                      </a:cubicBezTo>
                      <a:cubicBezTo>
                        <a:pt x="513" y="2475"/>
                        <a:pt x="620" y="2427"/>
                        <a:pt x="692" y="2344"/>
                      </a:cubicBezTo>
                      <a:cubicBezTo>
                        <a:pt x="1180" y="1796"/>
                        <a:pt x="1632" y="1201"/>
                        <a:pt x="2037" y="582"/>
                      </a:cubicBezTo>
                      <a:cubicBezTo>
                        <a:pt x="2144" y="403"/>
                        <a:pt x="2096" y="177"/>
                        <a:pt x="1930" y="58"/>
                      </a:cubicBezTo>
                      <a:cubicBezTo>
                        <a:pt x="1870" y="19"/>
                        <a:pt x="1800" y="1"/>
                        <a:pt x="1731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6"/>
                <p:cNvSpPr/>
                <p:nvPr/>
              </p:nvSpPr>
              <p:spPr>
                <a:xfrm>
                  <a:off x="3013013" y="2889050"/>
                  <a:ext cx="72050" cy="37525"/>
                </a:xfrm>
                <a:custGeom>
                  <a:rect b="b" l="l" r="r" t="t"/>
                  <a:pathLst>
                    <a:path extrusionOk="0" h="1501" w="2882">
                      <a:moveTo>
                        <a:pt x="429" y="1"/>
                      </a:moveTo>
                      <a:cubicBezTo>
                        <a:pt x="261" y="1"/>
                        <a:pt x="110" y="104"/>
                        <a:pt x="60" y="274"/>
                      </a:cubicBezTo>
                      <a:cubicBezTo>
                        <a:pt x="0" y="464"/>
                        <a:pt x="120" y="679"/>
                        <a:pt x="310" y="726"/>
                      </a:cubicBezTo>
                      <a:cubicBezTo>
                        <a:pt x="989" y="929"/>
                        <a:pt x="1655" y="1179"/>
                        <a:pt x="2298" y="1465"/>
                      </a:cubicBezTo>
                      <a:cubicBezTo>
                        <a:pt x="2346" y="1488"/>
                        <a:pt x="2406" y="1500"/>
                        <a:pt x="2453" y="1500"/>
                      </a:cubicBezTo>
                      <a:cubicBezTo>
                        <a:pt x="2596" y="1500"/>
                        <a:pt x="2727" y="1417"/>
                        <a:pt x="2798" y="1274"/>
                      </a:cubicBezTo>
                      <a:cubicBezTo>
                        <a:pt x="2882" y="1096"/>
                        <a:pt x="2798" y="869"/>
                        <a:pt x="2608" y="786"/>
                      </a:cubicBezTo>
                      <a:cubicBezTo>
                        <a:pt x="1929" y="476"/>
                        <a:pt x="1227" y="226"/>
                        <a:pt x="524" y="12"/>
                      </a:cubicBezTo>
                      <a:cubicBezTo>
                        <a:pt x="492" y="4"/>
                        <a:pt x="460" y="1"/>
                        <a:pt x="429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6"/>
                <p:cNvSpPr/>
                <p:nvPr/>
              </p:nvSpPr>
              <p:spPr>
                <a:xfrm>
                  <a:off x="3363938" y="3503075"/>
                  <a:ext cx="58375" cy="57800"/>
                </a:xfrm>
                <a:custGeom>
                  <a:rect b="b" l="l" r="r" t="t"/>
                  <a:pathLst>
                    <a:path extrusionOk="0" h="2312" w="2335">
                      <a:moveTo>
                        <a:pt x="422" y="1"/>
                      </a:moveTo>
                      <a:cubicBezTo>
                        <a:pt x="340" y="1"/>
                        <a:pt x="258" y="29"/>
                        <a:pt x="191" y="85"/>
                      </a:cubicBezTo>
                      <a:cubicBezTo>
                        <a:pt x="25" y="216"/>
                        <a:pt x="1" y="454"/>
                        <a:pt x="132" y="609"/>
                      </a:cubicBezTo>
                      <a:cubicBezTo>
                        <a:pt x="608" y="1192"/>
                        <a:pt x="1120" y="1728"/>
                        <a:pt x="1680" y="2228"/>
                      </a:cubicBezTo>
                      <a:cubicBezTo>
                        <a:pt x="1751" y="2288"/>
                        <a:pt x="1834" y="2311"/>
                        <a:pt x="1930" y="2311"/>
                      </a:cubicBezTo>
                      <a:cubicBezTo>
                        <a:pt x="2025" y="2311"/>
                        <a:pt x="2132" y="2276"/>
                        <a:pt x="2204" y="2192"/>
                      </a:cubicBezTo>
                      <a:cubicBezTo>
                        <a:pt x="2335" y="2038"/>
                        <a:pt x="2323" y="1800"/>
                        <a:pt x="2168" y="1669"/>
                      </a:cubicBezTo>
                      <a:cubicBezTo>
                        <a:pt x="1644" y="1204"/>
                        <a:pt x="1156" y="680"/>
                        <a:pt x="715" y="145"/>
                      </a:cubicBezTo>
                      <a:cubicBezTo>
                        <a:pt x="641" y="50"/>
                        <a:pt x="531" y="1"/>
                        <a:pt x="42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6"/>
                <p:cNvSpPr/>
                <p:nvPr/>
              </p:nvSpPr>
              <p:spPr>
                <a:xfrm>
                  <a:off x="5147813" y="2840525"/>
                  <a:ext cx="73225" cy="18775"/>
                </a:xfrm>
                <a:custGeom>
                  <a:rect b="b" l="l" r="r" t="t"/>
                  <a:pathLst>
                    <a:path extrusionOk="0" h="751" w="2929">
                      <a:moveTo>
                        <a:pt x="381" y="0"/>
                      </a:moveTo>
                      <a:cubicBezTo>
                        <a:pt x="167" y="0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81" y="751"/>
                      </a:cubicBezTo>
                      <a:lnTo>
                        <a:pt x="2548" y="751"/>
                      </a:lnTo>
                      <a:cubicBezTo>
                        <a:pt x="2762" y="751"/>
                        <a:pt x="2929" y="584"/>
                        <a:pt x="2929" y="370"/>
                      </a:cubicBezTo>
                      <a:cubicBezTo>
                        <a:pt x="2929" y="167"/>
                        <a:pt x="2762" y="0"/>
                        <a:pt x="2548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6"/>
                <p:cNvSpPr/>
                <p:nvPr/>
              </p:nvSpPr>
              <p:spPr>
                <a:xfrm>
                  <a:off x="6010113" y="1617450"/>
                  <a:ext cx="18775" cy="72950"/>
                </a:xfrm>
                <a:custGeom>
                  <a:rect b="b" l="l" r="r" t="t"/>
                  <a:pathLst>
                    <a:path extrusionOk="0" h="2918" w="751">
                      <a:moveTo>
                        <a:pt x="370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2549"/>
                      </a:lnTo>
                      <a:cubicBezTo>
                        <a:pt x="0" y="2751"/>
                        <a:pt x="167" y="2918"/>
                        <a:pt x="370" y="2918"/>
                      </a:cubicBezTo>
                      <a:cubicBezTo>
                        <a:pt x="584" y="2918"/>
                        <a:pt x="751" y="2751"/>
                        <a:pt x="751" y="2549"/>
                      </a:cubicBezTo>
                      <a:lnTo>
                        <a:pt x="751" y="370"/>
                      </a:lnTo>
                      <a:cubicBezTo>
                        <a:pt x="751" y="167"/>
                        <a:pt x="584" y="1"/>
                        <a:pt x="370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6"/>
                <p:cNvSpPr/>
                <p:nvPr/>
              </p:nvSpPr>
              <p:spPr>
                <a:xfrm>
                  <a:off x="6010113" y="1743650"/>
                  <a:ext cx="18775" cy="72950"/>
                </a:xfrm>
                <a:custGeom>
                  <a:rect b="b" l="l" r="r" t="t"/>
                  <a:pathLst>
                    <a:path extrusionOk="0" h="2918" w="751">
                      <a:moveTo>
                        <a:pt x="370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lnTo>
                        <a:pt x="0" y="2549"/>
                      </a:lnTo>
                      <a:cubicBezTo>
                        <a:pt x="0" y="2751"/>
                        <a:pt x="167" y="2918"/>
                        <a:pt x="370" y="2918"/>
                      </a:cubicBezTo>
                      <a:cubicBezTo>
                        <a:pt x="584" y="2918"/>
                        <a:pt x="751" y="2751"/>
                        <a:pt x="751" y="2549"/>
                      </a:cubicBezTo>
                      <a:lnTo>
                        <a:pt x="751" y="370"/>
                      </a:lnTo>
                      <a:cubicBezTo>
                        <a:pt x="751" y="168"/>
                        <a:pt x="584" y="1"/>
                        <a:pt x="370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6"/>
                <p:cNvSpPr/>
                <p:nvPr/>
              </p:nvSpPr>
              <p:spPr>
                <a:xfrm>
                  <a:off x="3215713" y="3031525"/>
                  <a:ext cx="49725" cy="64700"/>
                </a:xfrm>
                <a:custGeom>
                  <a:rect b="b" l="l" r="r" t="t"/>
                  <a:pathLst>
                    <a:path extrusionOk="0" h="2588" w="1989">
                      <a:moveTo>
                        <a:pt x="417" y="0"/>
                      </a:moveTo>
                      <a:cubicBezTo>
                        <a:pt x="343" y="0"/>
                        <a:pt x="268" y="24"/>
                        <a:pt x="203" y="76"/>
                      </a:cubicBezTo>
                      <a:cubicBezTo>
                        <a:pt x="36" y="195"/>
                        <a:pt x="1" y="421"/>
                        <a:pt x="120" y="588"/>
                      </a:cubicBezTo>
                      <a:cubicBezTo>
                        <a:pt x="536" y="1159"/>
                        <a:pt x="905" y="1766"/>
                        <a:pt x="1239" y="2385"/>
                      </a:cubicBezTo>
                      <a:cubicBezTo>
                        <a:pt x="1298" y="2516"/>
                        <a:pt x="1429" y="2588"/>
                        <a:pt x="1572" y="2588"/>
                      </a:cubicBezTo>
                      <a:cubicBezTo>
                        <a:pt x="1620" y="2588"/>
                        <a:pt x="1679" y="2576"/>
                        <a:pt x="1739" y="2540"/>
                      </a:cubicBezTo>
                      <a:cubicBezTo>
                        <a:pt x="1918" y="2445"/>
                        <a:pt x="1989" y="2219"/>
                        <a:pt x="1894" y="2040"/>
                      </a:cubicBezTo>
                      <a:cubicBezTo>
                        <a:pt x="1548" y="1385"/>
                        <a:pt x="1156" y="754"/>
                        <a:pt x="715" y="159"/>
                      </a:cubicBezTo>
                      <a:cubicBezTo>
                        <a:pt x="643" y="58"/>
                        <a:pt x="531" y="0"/>
                        <a:pt x="417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6"/>
                <p:cNvSpPr/>
                <p:nvPr/>
              </p:nvSpPr>
              <p:spPr>
                <a:xfrm>
                  <a:off x="6010113" y="1869575"/>
                  <a:ext cx="18775" cy="73250"/>
                </a:xfrm>
                <a:custGeom>
                  <a:rect b="b" l="l" r="r" t="t"/>
                  <a:pathLst>
                    <a:path extrusionOk="0" h="2930" w="751">
                      <a:moveTo>
                        <a:pt x="370" y="0"/>
                      </a:moveTo>
                      <a:cubicBezTo>
                        <a:pt x="167" y="0"/>
                        <a:pt x="0" y="167"/>
                        <a:pt x="0" y="381"/>
                      </a:cubicBezTo>
                      <a:lnTo>
                        <a:pt x="0" y="2548"/>
                      </a:lnTo>
                      <a:cubicBezTo>
                        <a:pt x="0" y="2763"/>
                        <a:pt x="167" y="2929"/>
                        <a:pt x="370" y="2929"/>
                      </a:cubicBezTo>
                      <a:cubicBezTo>
                        <a:pt x="584" y="2929"/>
                        <a:pt x="751" y="2763"/>
                        <a:pt x="751" y="2548"/>
                      </a:cubicBezTo>
                      <a:lnTo>
                        <a:pt x="751" y="381"/>
                      </a:lnTo>
                      <a:cubicBezTo>
                        <a:pt x="751" y="167"/>
                        <a:pt x="584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6"/>
                <p:cNvSpPr/>
                <p:nvPr/>
              </p:nvSpPr>
              <p:spPr>
                <a:xfrm>
                  <a:off x="3271663" y="3143750"/>
                  <a:ext cx="32775" cy="71550"/>
                </a:xfrm>
                <a:custGeom>
                  <a:rect b="b" l="l" r="r" t="t"/>
                  <a:pathLst>
                    <a:path extrusionOk="0" h="2862" w="1311">
                      <a:moveTo>
                        <a:pt x="417" y="0"/>
                      </a:moveTo>
                      <a:cubicBezTo>
                        <a:pt x="382" y="0"/>
                        <a:pt x="346" y="5"/>
                        <a:pt x="311" y="16"/>
                      </a:cubicBezTo>
                      <a:cubicBezTo>
                        <a:pt x="120" y="75"/>
                        <a:pt x="1" y="290"/>
                        <a:pt x="72" y="480"/>
                      </a:cubicBezTo>
                      <a:cubicBezTo>
                        <a:pt x="275" y="1159"/>
                        <a:pt x="430" y="1849"/>
                        <a:pt x="537" y="2552"/>
                      </a:cubicBezTo>
                      <a:cubicBezTo>
                        <a:pt x="572" y="2730"/>
                        <a:pt x="727" y="2861"/>
                        <a:pt x="906" y="2861"/>
                      </a:cubicBezTo>
                      <a:lnTo>
                        <a:pt x="965" y="2861"/>
                      </a:lnTo>
                      <a:cubicBezTo>
                        <a:pt x="1168" y="2826"/>
                        <a:pt x="1311" y="2635"/>
                        <a:pt x="1275" y="2433"/>
                      </a:cubicBezTo>
                      <a:cubicBezTo>
                        <a:pt x="1168" y="1706"/>
                        <a:pt x="989" y="968"/>
                        <a:pt x="775" y="266"/>
                      </a:cubicBezTo>
                      <a:cubicBezTo>
                        <a:pt x="726" y="109"/>
                        <a:pt x="580" y="0"/>
                        <a:pt x="417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6"/>
                <p:cNvSpPr/>
                <p:nvPr/>
              </p:nvSpPr>
              <p:spPr>
                <a:xfrm>
                  <a:off x="3126113" y="2943350"/>
                  <a:ext cx="62850" cy="53175"/>
                </a:xfrm>
                <a:custGeom>
                  <a:rect b="b" l="l" r="r" t="t"/>
                  <a:pathLst>
                    <a:path extrusionOk="0" h="2127" w="2514">
                      <a:moveTo>
                        <a:pt x="427" y="0"/>
                      </a:moveTo>
                      <a:cubicBezTo>
                        <a:pt x="310" y="0"/>
                        <a:pt x="194" y="58"/>
                        <a:pt x="120" y="162"/>
                      </a:cubicBezTo>
                      <a:cubicBezTo>
                        <a:pt x="1" y="328"/>
                        <a:pt x="37" y="567"/>
                        <a:pt x="203" y="674"/>
                      </a:cubicBezTo>
                      <a:cubicBezTo>
                        <a:pt x="787" y="1090"/>
                        <a:pt x="1334" y="1531"/>
                        <a:pt x="1846" y="2019"/>
                      </a:cubicBezTo>
                      <a:cubicBezTo>
                        <a:pt x="1918" y="2091"/>
                        <a:pt x="2013" y="2126"/>
                        <a:pt x="2108" y="2126"/>
                      </a:cubicBezTo>
                      <a:cubicBezTo>
                        <a:pt x="2203" y="2126"/>
                        <a:pt x="2299" y="2079"/>
                        <a:pt x="2382" y="2007"/>
                      </a:cubicBezTo>
                      <a:cubicBezTo>
                        <a:pt x="2513" y="1852"/>
                        <a:pt x="2513" y="1614"/>
                        <a:pt x="2358" y="1471"/>
                      </a:cubicBezTo>
                      <a:cubicBezTo>
                        <a:pt x="1822" y="971"/>
                        <a:pt x="1239" y="495"/>
                        <a:pt x="632" y="67"/>
                      </a:cubicBezTo>
                      <a:cubicBezTo>
                        <a:pt x="569" y="22"/>
                        <a:pt x="498" y="0"/>
                        <a:pt x="427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6"/>
                <p:cNvSpPr/>
                <p:nvPr/>
              </p:nvSpPr>
              <p:spPr>
                <a:xfrm>
                  <a:off x="6007438" y="2500600"/>
                  <a:ext cx="21450" cy="72950"/>
                </a:xfrm>
                <a:custGeom>
                  <a:rect b="b" l="l" r="r" t="t"/>
                  <a:pathLst>
                    <a:path extrusionOk="0" h="2918" w="858">
                      <a:moveTo>
                        <a:pt x="477" y="1"/>
                      </a:moveTo>
                      <a:cubicBezTo>
                        <a:pt x="274" y="1"/>
                        <a:pt x="107" y="167"/>
                        <a:pt x="107" y="370"/>
                      </a:cubicBezTo>
                      <a:lnTo>
                        <a:pt x="107" y="1239"/>
                      </a:lnTo>
                      <a:cubicBezTo>
                        <a:pt x="107" y="1667"/>
                        <a:pt x="60" y="2084"/>
                        <a:pt x="24" y="2513"/>
                      </a:cubicBezTo>
                      <a:cubicBezTo>
                        <a:pt x="0" y="2715"/>
                        <a:pt x="131" y="2894"/>
                        <a:pt x="346" y="2918"/>
                      </a:cubicBezTo>
                      <a:lnTo>
                        <a:pt x="369" y="2918"/>
                      </a:lnTo>
                      <a:cubicBezTo>
                        <a:pt x="560" y="2918"/>
                        <a:pt x="739" y="2775"/>
                        <a:pt x="762" y="2584"/>
                      </a:cubicBezTo>
                      <a:cubicBezTo>
                        <a:pt x="810" y="2144"/>
                        <a:pt x="846" y="1691"/>
                        <a:pt x="846" y="1239"/>
                      </a:cubicBezTo>
                      <a:lnTo>
                        <a:pt x="846" y="370"/>
                      </a:lnTo>
                      <a:cubicBezTo>
                        <a:pt x="858" y="167"/>
                        <a:pt x="691" y="1"/>
                        <a:pt x="477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26"/>
                <p:cNvSpPr/>
                <p:nvPr/>
              </p:nvSpPr>
              <p:spPr>
                <a:xfrm>
                  <a:off x="5968738" y="2624875"/>
                  <a:ext cx="43175" cy="68325"/>
                </a:xfrm>
                <a:custGeom>
                  <a:rect b="b" l="l" r="r" t="t"/>
                  <a:pathLst>
                    <a:path extrusionOk="0" h="2733" w="1727">
                      <a:moveTo>
                        <a:pt x="1303" y="1"/>
                      </a:moveTo>
                      <a:cubicBezTo>
                        <a:pt x="1148" y="1"/>
                        <a:pt x="1001" y="94"/>
                        <a:pt x="953" y="256"/>
                      </a:cubicBezTo>
                      <a:cubicBezTo>
                        <a:pt x="727" y="911"/>
                        <a:pt x="441" y="1566"/>
                        <a:pt x="96" y="2173"/>
                      </a:cubicBezTo>
                      <a:cubicBezTo>
                        <a:pt x="1" y="2364"/>
                        <a:pt x="60" y="2590"/>
                        <a:pt x="251" y="2685"/>
                      </a:cubicBezTo>
                      <a:cubicBezTo>
                        <a:pt x="298" y="2709"/>
                        <a:pt x="358" y="2733"/>
                        <a:pt x="429" y="2733"/>
                      </a:cubicBezTo>
                      <a:cubicBezTo>
                        <a:pt x="560" y="2733"/>
                        <a:pt x="679" y="2661"/>
                        <a:pt x="751" y="2542"/>
                      </a:cubicBezTo>
                      <a:cubicBezTo>
                        <a:pt x="1108" y="1887"/>
                        <a:pt x="1417" y="1197"/>
                        <a:pt x="1655" y="494"/>
                      </a:cubicBezTo>
                      <a:cubicBezTo>
                        <a:pt x="1727" y="292"/>
                        <a:pt x="1620" y="90"/>
                        <a:pt x="1417" y="18"/>
                      </a:cubicBezTo>
                      <a:cubicBezTo>
                        <a:pt x="1380" y="6"/>
                        <a:pt x="1341" y="1"/>
                        <a:pt x="1303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26"/>
                <p:cNvSpPr/>
                <p:nvPr/>
              </p:nvSpPr>
              <p:spPr>
                <a:xfrm>
                  <a:off x="2637063" y="2874150"/>
                  <a:ext cx="72950" cy="18475"/>
                </a:xfrm>
                <a:custGeom>
                  <a:rect b="b" l="l" r="r" t="t"/>
                  <a:pathLst>
                    <a:path extrusionOk="0" h="739" w="2918">
                      <a:moveTo>
                        <a:pt x="370" y="1"/>
                      </a:moveTo>
                      <a:cubicBezTo>
                        <a:pt x="168" y="1"/>
                        <a:pt x="1" y="156"/>
                        <a:pt x="1" y="370"/>
                      </a:cubicBezTo>
                      <a:cubicBezTo>
                        <a:pt x="1" y="572"/>
                        <a:pt x="168" y="739"/>
                        <a:pt x="370" y="739"/>
                      </a:cubicBezTo>
                      <a:lnTo>
                        <a:pt x="2549" y="739"/>
                      </a:lnTo>
                      <a:cubicBezTo>
                        <a:pt x="2751" y="739"/>
                        <a:pt x="2918" y="572"/>
                        <a:pt x="2918" y="370"/>
                      </a:cubicBezTo>
                      <a:cubicBezTo>
                        <a:pt x="2918" y="156"/>
                        <a:pt x="2751" y="1"/>
                        <a:pt x="2549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26"/>
                <p:cNvSpPr/>
                <p:nvPr/>
              </p:nvSpPr>
              <p:spPr>
                <a:xfrm>
                  <a:off x="6010113" y="1995775"/>
                  <a:ext cx="18775" cy="73250"/>
                </a:xfrm>
                <a:custGeom>
                  <a:rect b="b" l="l" r="r" t="t"/>
                  <a:pathLst>
                    <a:path extrusionOk="0" h="2930" w="751">
                      <a:moveTo>
                        <a:pt x="370" y="1"/>
                      </a:moveTo>
                      <a:cubicBezTo>
                        <a:pt x="167" y="1"/>
                        <a:pt x="0" y="167"/>
                        <a:pt x="0" y="382"/>
                      </a:cubicBezTo>
                      <a:lnTo>
                        <a:pt x="0" y="2548"/>
                      </a:lnTo>
                      <a:cubicBezTo>
                        <a:pt x="0" y="2763"/>
                        <a:pt x="167" y="2929"/>
                        <a:pt x="370" y="2929"/>
                      </a:cubicBezTo>
                      <a:cubicBezTo>
                        <a:pt x="584" y="2929"/>
                        <a:pt x="751" y="2763"/>
                        <a:pt x="751" y="2548"/>
                      </a:cubicBezTo>
                      <a:lnTo>
                        <a:pt x="751" y="382"/>
                      </a:lnTo>
                      <a:cubicBezTo>
                        <a:pt x="751" y="167"/>
                        <a:pt x="584" y="1"/>
                        <a:pt x="370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26"/>
                <p:cNvSpPr/>
                <p:nvPr/>
              </p:nvSpPr>
              <p:spPr>
                <a:xfrm>
                  <a:off x="5888063" y="2732950"/>
                  <a:ext cx="60450" cy="56100"/>
                </a:xfrm>
                <a:custGeom>
                  <a:rect b="b" l="l" r="r" t="t"/>
                  <a:pathLst>
                    <a:path extrusionOk="0" h="2244" w="2418">
                      <a:moveTo>
                        <a:pt x="1996" y="0"/>
                      </a:moveTo>
                      <a:cubicBezTo>
                        <a:pt x="1894" y="0"/>
                        <a:pt x="1791" y="42"/>
                        <a:pt x="1715" y="124"/>
                      </a:cubicBezTo>
                      <a:cubicBezTo>
                        <a:pt x="1251" y="648"/>
                        <a:pt x="739" y="1136"/>
                        <a:pt x="191" y="1577"/>
                      </a:cubicBezTo>
                      <a:cubicBezTo>
                        <a:pt x="25" y="1708"/>
                        <a:pt x="1" y="1934"/>
                        <a:pt x="132" y="2101"/>
                      </a:cubicBezTo>
                      <a:cubicBezTo>
                        <a:pt x="203" y="2196"/>
                        <a:pt x="310" y="2244"/>
                        <a:pt x="418" y="2244"/>
                      </a:cubicBezTo>
                      <a:cubicBezTo>
                        <a:pt x="501" y="2244"/>
                        <a:pt x="584" y="2208"/>
                        <a:pt x="656" y="2160"/>
                      </a:cubicBezTo>
                      <a:cubicBezTo>
                        <a:pt x="1239" y="1696"/>
                        <a:pt x="1775" y="1172"/>
                        <a:pt x="2275" y="624"/>
                      </a:cubicBezTo>
                      <a:cubicBezTo>
                        <a:pt x="2418" y="470"/>
                        <a:pt x="2394" y="231"/>
                        <a:pt x="2251" y="101"/>
                      </a:cubicBezTo>
                      <a:cubicBezTo>
                        <a:pt x="2178" y="33"/>
                        <a:pt x="2087" y="0"/>
                        <a:pt x="1996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26"/>
                <p:cNvSpPr/>
                <p:nvPr/>
              </p:nvSpPr>
              <p:spPr>
                <a:xfrm>
                  <a:off x="5776738" y="2808400"/>
                  <a:ext cx="71775" cy="37800"/>
                </a:xfrm>
                <a:custGeom>
                  <a:rect b="b" l="l" r="r" t="t"/>
                  <a:pathLst>
                    <a:path extrusionOk="0" h="1512" w="2871">
                      <a:moveTo>
                        <a:pt x="2443" y="1"/>
                      </a:moveTo>
                      <a:cubicBezTo>
                        <a:pt x="2390" y="1"/>
                        <a:pt x="2337" y="12"/>
                        <a:pt x="2287" y="35"/>
                      </a:cubicBezTo>
                      <a:cubicBezTo>
                        <a:pt x="1656" y="333"/>
                        <a:pt x="989" y="595"/>
                        <a:pt x="311" y="773"/>
                      </a:cubicBezTo>
                      <a:cubicBezTo>
                        <a:pt x="108" y="833"/>
                        <a:pt x="1" y="1035"/>
                        <a:pt x="49" y="1238"/>
                      </a:cubicBezTo>
                      <a:cubicBezTo>
                        <a:pt x="96" y="1404"/>
                        <a:pt x="251" y="1512"/>
                        <a:pt x="406" y="1512"/>
                      </a:cubicBezTo>
                      <a:cubicBezTo>
                        <a:pt x="442" y="1512"/>
                        <a:pt x="477" y="1500"/>
                        <a:pt x="513" y="1500"/>
                      </a:cubicBezTo>
                      <a:cubicBezTo>
                        <a:pt x="1227" y="1297"/>
                        <a:pt x="1930" y="1023"/>
                        <a:pt x="2608" y="702"/>
                      </a:cubicBezTo>
                      <a:cubicBezTo>
                        <a:pt x="2787" y="619"/>
                        <a:pt x="2870" y="392"/>
                        <a:pt x="2775" y="214"/>
                      </a:cubicBezTo>
                      <a:cubicBezTo>
                        <a:pt x="2715" y="76"/>
                        <a:pt x="2580" y="1"/>
                        <a:pt x="2443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26"/>
                <p:cNvSpPr/>
                <p:nvPr/>
              </p:nvSpPr>
              <p:spPr>
                <a:xfrm>
                  <a:off x="6010113" y="2121975"/>
                  <a:ext cx="18775" cy="72950"/>
                </a:xfrm>
                <a:custGeom>
                  <a:rect b="b" l="l" r="r" t="t"/>
                  <a:pathLst>
                    <a:path extrusionOk="0" h="2918" w="751">
                      <a:moveTo>
                        <a:pt x="370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lnTo>
                        <a:pt x="0" y="2549"/>
                      </a:lnTo>
                      <a:cubicBezTo>
                        <a:pt x="0" y="2751"/>
                        <a:pt x="167" y="2918"/>
                        <a:pt x="370" y="2918"/>
                      </a:cubicBezTo>
                      <a:cubicBezTo>
                        <a:pt x="584" y="2918"/>
                        <a:pt x="751" y="2751"/>
                        <a:pt x="751" y="2549"/>
                      </a:cubicBezTo>
                      <a:lnTo>
                        <a:pt x="751" y="370"/>
                      </a:lnTo>
                      <a:cubicBezTo>
                        <a:pt x="751" y="167"/>
                        <a:pt x="584" y="1"/>
                        <a:pt x="370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26"/>
                <p:cNvSpPr/>
                <p:nvPr/>
              </p:nvSpPr>
              <p:spPr>
                <a:xfrm>
                  <a:off x="2889488" y="2873850"/>
                  <a:ext cx="73250" cy="20575"/>
                </a:xfrm>
                <a:custGeom>
                  <a:rect b="b" l="l" r="r" t="t"/>
                  <a:pathLst>
                    <a:path extrusionOk="0" h="823" w="2930">
                      <a:moveTo>
                        <a:pt x="369" y="1"/>
                      </a:moveTo>
                      <a:cubicBezTo>
                        <a:pt x="167" y="1"/>
                        <a:pt x="0" y="168"/>
                        <a:pt x="0" y="382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1096" y="751"/>
                      </a:lnTo>
                      <a:cubicBezTo>
                        <a:pt x="1560" y="751"/>
                        <a:pt x="2036" y="775"/>
                        <a:pt x="2501" y="822"/>
                      </a:cubicBezTo>
                      <a:lnTo>
                        <a:pt x="2536" y="822"/>
                      </a:lnTo>
                      <a:cubicBezTo>
                        <a:pt x="2727" y="822"/>
                        <a:pt x="2894" y="680"/>
                        <a:pt x="2905" y="477"/>
                      </a:cubicBezTo>
                      <a:cubicBezTo>
                        <a:pt x="2929" y="275"/>
                        <a:pt x="2775" y="96"/>
                        <a:pt x="2572" y="72"/>
                      </a:cubicBezTo>
                      <a:cubicBezTo>
                        <a:pt x="2084" y="37"/>
                        <a:pt x="158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26"/>
                <p:cNvSpPr/>
                <p:nvPr/>
              </p:nvSpPr>
              <p:spPr>
                <a:xfrm>
                  <a:off x="6010113" y="2248200"/>
                  <a:ext cx="18775" cy="72950"/>
                </a:xfrm>
                <a:custGeom>
                  <a:rect b="b" l="l" r="r" t="t"/>
                  <a:pathLst>
                    <a:path extrusionOk="0" h="2918" w="751">
                      <a:moveTo>
                        <a:pt x="370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2548"/>
                      </a:lnTo>
                      <a:cubicBezTo>
                        <a:pt x="0" y="2750"/>
                        <a:pt x="167" y="2917"/>
                        <a:pt x="370" y="2917"/>
                      </a:cubicBezTo>
                      <a:cubicBezTo>
                        <a:pt x="584" y="2917"/>
                        <a:pt x="751" y="2750"/>
                        <a:pt x="751" y="2548"/>
                      </a:cubicBezTo>
                      <a:lnTo>
                        <a:pt x="751" y="369"/>
                      </a:lnTo>
                      <a:cubicBezTo>
                        <a:pt x="751" y="167"/>
                        <a:pt x="584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26"/>
                <p:cNvSpPr/>
                <p:nvPr/>
              </p:nvSpPr>
              <p:spPr>
                <a:xfrm>
                  <a:off x="6010113" y="2374400"/>
                  <a:ext cx="18775" cy="72950"/>
                </a:xfrm>
                <a:custGeom>
                  <a:rect b="b" l="l" r="r" t="t"/>
                  <a:pathLst>
                    <a:path extrusionOk="0" h="2918" w="751">
                      <a:moveTo>
                        <a:pt x="370" y="0"/>
                      </a:moveTo>
                      <a:cubicBezTo>
                        <a:pt x="167" y="0"/>
                        <a:pt x="0" y="167"/>
                        <a:pt x="0" y="369"/>
                      </a:cubicBezTo>
                      <a:lnTo>
                        <a:pt x="0" y="2548"/>
                      </a:lnTo>
                      <a:cubicBezTo>
                        <a:pt x="0" y="2751"/>
                        <a:pt x="167" y="2917"/>
                        <a:pt x="370" y="2917"/>
                      </a:cubicBezTo>
                      <a:cubicBezTo>
                        <a:pt x="584" y="2917"/>
                        <a:pt x="751" y="2751"/>
                        <a:pt x="751" y="2548"/>
                      </a:cubicBezTo>
                      <a:lnTo>
                        <a:pt x="751" y="369"/>
                      </a:lnTo>
                      <a:cubicBezTo>
                        <a:pt x="751" y="167"/>
                        <a:pt x="584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26"/>
                <p:cNvSpPr/>
                <p:nvPr/>
              </p:nvSpPr>
              <p:spPr>
                <a:xfrm>
                  <a:off x="2763288" y="2874150"/>
                  <a:ext cx="72950" cy="18475"/>
                </a:xfrm>
                <a:custGeom>
                  <a:rect b="b" l="l" r="r" t="t"/>
                  <a:pathLst>
                    <a:path extrusionOk="0" h="739" w="2918">
                      <a:moveTo>
                        <a:pt x="369" y="1"/>
                      </a:moveTo>
                      <a:cubicBezTo>
                        <a:pt x="167" y="1"/>
                        <a:pt x="0" y="156"/>
                        <a:pt x="0" y="370"/>
                      </a:cubicBezTo>
                      <a:cubicBezTo>
                        <a:pt x="0" y="572"/>
                        <a:pt x="167" y="739"/>
                        <a:pt x="369" y="739"/>
                      </a:cubicBezTo>
                      <a:lnTo>
                        <a:pt x="2548" y="739"/>
                      </a:lnTo>
                      <a:cubicBezTo>
                        <a:pt x="2750" y="739"/>
                        <a:pt x="2917" y="572"/>
                        <a:pt x="2917" y="370"/>
                      </a:cubicBezTo>
                      <a:cubicBezTo>
                        <a:pt x="2917" y="156"/>
                        <a:pt x="2750" y="1"/>
                        <a:pt x="2548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26"/>
                <p:cNvSpPr/>
                <p:nvPr/>
              </p:nvSpPr>
              <p:spPr>
                <a:xfrm>
                  <a:off x="3579163" y="3625075"/>
                  <a:ext cx="73525" cy="23000"/>
                </a:xfrm>
                <a:custGeom>
                  <a:rect b="b" l="l" r="r" t="t"/>
                  <a:pathLst>
                    <a:path extrusionOk="0" h="920" w="2941">
                      <a:moveTo>
                        <a:pt x="401" y="0"/>
                      </a:moveTo>
                      <a:cubicBezTo>
                        <a:pt x="219" y="0"/>
                        <a:pt x="57" y="116"/>
                        <a:pt x="24" y="301"/>
                      </a:cubicBezTo>
                      <a:cubicBezTo>
                        <a:pt x="0" y="515"/>
                        <a:pt x="143" y="730"/>
                        <a:pt x="345" y="753"/>
                      </a:cubicBezTo>
                      <a:cubicBezTo>
                        <a:pt x="976" y="837"/>
                        <a:pt x="1631" y="920"/>
                        <a:pt x="2274" y="920"/>
                      </a:cubicBezTo>
                      <a:lnTo>
                        <a:pt x="2560" y="920"/>
                      </a:lnTo>
                      <a:cubicBezTo>
                        <a:pt x="2774" y="920"/>
                        <a:pt x="2941" y="753"/>
                        <a:pt x="2941" y="539"/>
                      </a:cubicBezTo>
                      <a:cubicBezTo>
                        <a:pt x="2941" y="337"/>
                        <a:pt x="2774" y="170"/>
                        <a:pt x="2560" y="170"/>
                      </a:cubicBezTo>
                      <a:lnTo>
                        <a:pt x="2274" y="170"/>
                      </a:lnTo>
                      <a:cubicBezTo>
                        <a:pt x="1667" y="170"/>
                        <a:pt x="1048" y="87"/>
                        <a:pt x="453" y="3"/>
                      </a:cubicBezTo>
                      <a:cubicBezTo>
                        <a:pt x="435" y="1"/>
                        <a:pt x="418" y="0"/>
                        <a:pt x="401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26"/>
                <p:cNvSpPr/>
                <p:nvPr/>
              </p:nvSpPr>
              <p:spPr>
                <a:xfrm>
                  <a:off x="3459788" y="3584000"/>
                  <a:ext cx="70275" cy="41475"/>
                </a:xfrm>
                <a:custGeom>
                  <a:rect b="b" l="l" r="r" t="t"/>
                  <a:pathLst>
                    <a:path extrusionOk="0" h="1659" w="2811">
                      <a:moveTo>
                        <a:pt x="427" y="0"/>
                      </a:moveTo>
                      <a:cubicBezTo>
                        <a:pt x="297" y="0"/>
                        <a:pt x="169" y="72"/>
                        <a:pt x="96" y="194"/>
                      </a:cubicBezTo>
                      <a:cubicBezTo>
                        <a:pt x="1" y="372"/>
                        <a:pt x="60" y="598"/>
                        <a:pt x="239" y="694"/>
                      </a:cubicBezTo>
                      <a:cubicBezTo>
                        <a:pt x="882" y="1063"/>
                        <a:pt x="1572" y="1384"/>
                        <a:pt x="2263" y="1634"/>
                      </a:cubicBezTo>
                      <a:cubicBezTo>
                        <a:pt x="2311" y="1646"/>
                        <a:pt x="2346" y="1658"/>
                        <a:pt x="2394" y="1658"/>
                      </a:cubicBezTo>
                      <a:cubicBezTo>
                        <a:pt x="2549" y="1658"/>
                        <a:pt x="2692" y="1563"/>
                        <a:pt x="2739" y="1420"/>
                      </a:cubicBezTo>
                      <a:cubicBezTo>
                        <a:pt x="2811" y="1218"/>
                        <a:pt x="2715" y="1003"/>
                        <a:pt x="2525" y="932"/>
                      </a:cubicBezTo>
                      <a:cubicBezTo>
                        <a:pt x="1858" y="694"/>
                        <a:pt x="1215" y="396"/>
                        <a:pt x="608" y="51"/>
                      </a:cubicBezTo>
                      <a:cubicBezTo>
                        <a:pt x="551" y="16"/>
                        <a:pt x="489" y="0"/>
                        <a:pt x="427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26"/>
                <p:cNvSpPr/>
                <p:nvPr/>
              </p:nvSpPr>
              <p:spPr>
                <a:xfrm>
                  <a:off x="4410813" y="2897525"/>
                  <a:ext cx="65200" cy="50175"/>
                </a:xfrm>
                <a:custGeom>
                  <a:rect b="b" l="l" r="r" t="t"/>
                  <a:pathLst>
                    <a:path extrusionOk="0" h="2007" w="2608">
                      <a:moveTo>
                        <a:pt x="2179" y="1"/>
                      </a:moveTo>
                      <a:cubicBezTo>
                        <a:pt x="2115" y="1"/>
                        <a:pt x="2049" y="18"/>
                        <a:pt x="1989" y="54"/>
                      </a:cubicBezTo>
                      <a:cubicBezTo>
                        <a:pt x="1358" y="447"/>
                        <a:pt x="750" y="876"/>
                        <a:pt x="179" y="1352"/>
                      </a:cubicBezTo>
                      <a:cubicBezTo>
                        <a:pt x="24" y="1483"/>
                        <a:pt x="0" y="1721"/>
                        <a:pt x="131" y="1876"/>
                      </a:cubicBezTo>
                      <a:cubicBezTo>
                        <a:pt x="203" y="1959"/>
                        <a:pt x="310" y="2007"/>
                        <a:pt x="417" y="2007"/>
                      </a:cubicBezTo>
                      <a:cubicBezTo>
                        <a:pt x="500" y="2007"/>
                        <a:pt x="584" y="1983"/>
                        <a:pt x="655" y="1923"/>
                      </a:cubicBezTo>
                      <a:cubicBezTo>
                        <a:pt x="1203" y="1471"/>
                        <a:pt x="1786" y="1066"/>
                        <a:pt x="2381" y="697"/>
                      </a:cubicBezTo>
                      <a:cubicBezTo>
                        <a:pt x="2560" y="590"/>
                        <a:pt x="2608" y="352"/>
                        <a:pt x="2501" y="185"/>
                      </a:cubicBezTo>
                      <a:cubicBezTo>
                        <a:pt x="2430" y="67"/>
                        <a:pt x="2306" y="1"/>
                        <a:pt x="2179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26"/>
                <p:cNvSpPr/>
                <p:nvPr/>
              </p:nvSpPr>
              <p:spPr>
                <a:xfrm>
                  <a:off x="4278938" y="3087275"/>
                  <a:ext cx="37225" cy="70575"/>
                </a:xfrm>
                <a:custGeom>
                  <a:rect b="b" l="l" r="r" t="t"/>
                  <a:pathLst>
                    <a:path extrusionOk="0" h="2823" w="1489">
                      <a:moveTo>
                        <a:pt x="1078" y="1"/>
                      </a:moveTo>
                      <a:cubicBezTo>
                        <a:pt x="923" y="1"/>
                        <a:pt x="782" y="91"/>
                        <a:pt x="727" y="239"/>
                      </a:cubicBezTo>
                      <a:cubicBezTo>
                        <a:pt x="453" y="929"/>
                        <a:pt x="227" y="1632"/>
                        <a:pt x="48" y="2358"/>
                      </a:cubicBezTo>
                      <a:cubicBezTo>
                        <a:pt x="1" y="2561"/>
                        <a:pt x="120" y="2763"/>
                        <a:pt x="322" y="2811"/>
                      </a:cubicBezTo>
                      <a:cubicBezTo>
                        <a:pt x="346" y="2811"/>
                        <a:pt x="382" y="2822"/>
                        <a:pt x="406" y="2822"/>
                      </a:cubicBezTo>
                      <a:cubicBezTo>
                        <a:pt x="572" y="2822"/>
                        <a:pt x="727" y="2703"/>
                        <a:pt x="775" y="2537"/>
                      </a:cubicBezTo>
                      <a:cubicBezTo>
                        <a:pt x="941" y="1846"/>
                        <a:pt x="1156" y="1167"/>
                        <a:pt x="1418" y="513"/>
                      </a:cubicBezTo>
                      <a:cubicBezTo>
                        <a:pt x="1489" y="322"/>
                        <a:pt x="1406" y="108"/>
                        <a:pt x="1215" y="24"/>
                      </a:cubicBezTo>
                      <a:cubicBezTo>
                        <a:pt x="1170" y="8"/>
                        <a:pt x="1123" y="1"/>
                        <a:pt x="1078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26"/>
                <p:cNvSpPr/>
                <p:nvPr/>
              </p:nvSpPr>
              <p:spPr>
                <a:xfrm>
                  <a:off x="4519163" y="2849775"/>
                  <a:ext cx="72650" cy="34525"/>
                </a:xfrm>
                <a:custGeom>
                  <a:rect b="b" l="l" r="r" t="t"/>
                  <a:pathLst>
                    <a:path extrusionOk="0" h="1381" w="2906">
                      <a:moveTo>
                        <a:pt x="2502" y="1"/>
                      </a:moveTo>
                      <a:cubicBezTo>
                        <a:pt x="2474" y="1"/>
                        <a:pt x="2445" y="4"/>
                        <a:pt x="2417" y="11"/>
                      </a:cubicBezTo>
                      <a:cubicBezTo>
                        <a:pt x="1691" y="178"/>
                        <a:pt x="976" y="392"/>
                        <a:pt x="286" y="666"/>
                      </a:cubicBezTo>
                      <a:cubicBezTo>
                        <a:pt x="95" y="738"/>
                        <a:pt x="0" y="952"/>
                        <a:pt x="72" y="1143"/>
                      </a:cubicBezTo>
                      <a:cubicBezTo>
                        <a:pt x="131" y="1297"/>
                        <a:pt x="274" y="1381"/>
                        <a:pt x="417" y="1381"/>
                      </a:cubicBezTo>
                      <a:cubicBezTo>
                        <a:pt x="464" y="1381"/>
                        <a:pt x="512" y="1381"/>
                        <a:pt x="560" y="1357"/>
                      </a:cubicBezTo>
                      <a:cubicBezTo>
                        <a:pt x="1215" y="1107"/>
                        <a:pt x="1893" y="892"/>
                        <a:pt x="2584" y="738"/>
                      </a:cubicBezTo>
                      <a:cubicBezTo>
                        <a:pt x="2786" y="690"/>
                        <a:pt x="2905" y="488"/>
                        <a:pt x="2858" y="285"/>
                      </a:cubicBezTo>
                      <a:cubicBezTo>
                        <a:pt x="2817" y="113"/>
                        <a:pt x="2664" y="1"/>
                        <a:pt x="250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26"/>
                <p:cNvSpPr/>
                <p:nvPr/>
              </p:nvSpPr>
              <p:spPr>
                <a:xfrm>
                  <a:off x="4327763" y="2979475"/>
                  <a:ext cx="53000" cy="62575"/>
                </a:xfrm>
                <a:custGeom>
                  <a:rect b="b" l="l" r="r" t="t"/>
                  <a:pathLst>
                    <a:path extrusionOk="0" h="2503" w="2120">
                      <a:moveTo>
                        <a:pt x="1706" y="1"/>
                      </a:moveTo>
                      <a:cubicBezTo>
                        <a:pt x="1598" y="1"/>
                        <a:pt x="1491" y="47"/>
                        <a:pt x="1417" y="134"/>
                      </a:cubicBezTo>
                      <a:cubicBezTo>
                        <a:pt x="941" y="705"/>
                        <a:pt x="500" y="1312"/>
                        <a:pt x="108" y="1931"/>
                      </a:cubicBezTo>
                      <a:cubicBezTo>
                        <a:pt x="0" y="2110"/>
                        <a:pt x="48" y="2336"/>
                        <a:pt x="227" y="2443"/>
                      </a:cubicBezTo>
                      <a:cubicBezTo>
                        <a:pt x="286" y="2479"/>
                        <a:pt x="358" y="2503"/>
                        <a:pt x="417" y="2503"/>
                      </a:cubicBezTo>
                      <a:cubicBezTo>
                        <a:pt x="548" y="2503"/>
                        <a:pt x="667" y="2443"/>
                        <a:pt x="739" y="2324"/>
                      </a:cubicBezTo>
                      <a:cubicBezTo>
                        <a:pt x="1108" y="1729"/>
                        <a:pt x="1536" y="1158"/>
                        <a:pt x="1989" y="610"/>
                      </a:cubicBezTo>
                      <a:cubicBezTo>
                        <a:pt x="2120" y="455"/>
                        <a:pt x="2096" y="229"/>
                        <a:pt x="1941" y="86"/>
                      </a:cubicBezTo>
                      <a:cubicBezTo>
                        <a:pt x="1873" y="29"/>
                        <a:pt x="179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26"/>
                <p:cNvSpPr/>
                <p:nvPr/>
              </p:nvSpPr>
              <p:spPr>
                <a:xfrm>
                  <a:off x="5400213" y="2840525"/>
                  <a:ext cx="72950" cy="18775"/>
                </a:xfrm>
                <a:custGeom>
                  <a:rect b="b" l="l" r="r" t="t"/>
                  <a:pathLst>
                    <a:path extrusionOk="0" h="751" w="2918">
                      <a:moveTo>
                        <a:pt x="382" y="0"/>
                      </a:moveTo>
                      <a:cubicBezTo>
                        <a:pt x="167" y="0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82" y="751"/>
                      </a:cubicBezTo>
                      <a:lnTo>
                        <a:pt x="2549" y="751"/>
                      </a:lnTo>
                      <a:cubicBezTo>
                        <a:pt x="2751" y="751"/>
                        <a:pt x="2918" y="584"/>
                        <a:pt x="2918" y="370"/>
                      </a:cubicBezTo>
                      <a:cubicBezTo>
                        <a:pt x="2918" y="167"/>
                        <a:pt x="2763" y="0"/>
                        <a:pt x="2549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26"/>
                <p:cNvSpPr/>
                <p:nvPr/>
              </p:nvSpPr>
              <p:spPr>
                <a:xfrm>
                  <a:off x="5021888" y="2840525"/>
                  <a:ext cx="72950" cy="18775"/>
                </a:xfrm>
                <a:custGeom>
                  <a:rect b="b" l="l" r="r" t="t"/>
                  <a:pathLst>
                    <a:path extrusionOk="0" h="751" w="2918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70" y="751"/>
                      </a:cubicBezTo>
                      <a:lnTo>
                        <a:pt x="2549" y="751"/>
                      </a:lnTo>
                      <a:cubicBezTo>
                        <a:pt x="2751" y="751"/>
                        <a:pt x="2918" y="584"/>
                        <a:pt x="2918" y="370"/>
                      </a:cubicBezTo>
                      <a:cubicBezTo>
                        <a:pt x="2918" y="167"/>
                        <a:pt x="2751" y="0"/>
                        <a:pt x="2549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26"/>
                <p:cNvSpPr/>
                <p:nvPr/>
              </p:nvSpPr>
              <p:spPr>
                <a:xfrm>
                  <a:off x="4895688" y="2840525"/>
                  <a:ext cx="72950" cy="18775"/>
                </a:xfrm>
                <a:custGeom>
                  <a:rect b="b" l="l" r="r" t="t"/>
                  <a:pathLst>
                    <a:path extrusionOk="0" h="751" w="2918">
                      <a:moveTo>
                        <a:pt x="370" y="0"/>
                      </a:moveTo>
                      <a:cubicBezTo>
                        <a:pt x="167" y="0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70" y="751"/>
                      </a:cubicBezTo>
                      <a:lnTo>
                        <a:pt x="2548" y="751"/>
                      </a:lnTo>
                      <a:cubicBezTo>
                        <a:pt x="2751" y="751"/>
                        <a:pt x="2918" y="584"/>
                        <a:pt x="2918" y="370"/>
                      </a:cubicBezTo>
                      <a:cubicBezTo>
                        <a:pt x="2918" y="167"/>
                        <a:pt x="2751" y="0"/>
                        <a:pt x="2548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26"/>
                <p:cNvSpPr/>
                <p:nvPr/>
              </p:nvSpPr>
              <p:spPr>
                <a:xfrm>
                  <a:off x="4769488" y="2840525"/>
                  <a:ext cx="72950" cy="18775"/>
                </a:xfrm>
                <a:custGeom>
                  <a:rect b="b" l="l" r="r" t="t"/>
                  <a:pathLst>
                    <a:path extrusionOk="0" h="751" w="2918">
                      <a:moveTo>
                        <a:pt x="369" y="0"/>
                      </a:moveTo>
                      <a:cubicBezTo>
                        <a:pt x="167" y="0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48" y="751"/>
                      </a:lnTo>
                      <a:cubicBezTo>
                        <a:pt x="2751" y="751"/>
                        <a:pt x="2917" y="584"/>
                        <a:pt x="2917" y="370"/>
                      </a:cubicBezTo>
                      <a:cubicBezTo>
                        <a:pt x="2917" y="167"/>
                        <a:pt x="2751" y="0"/>
                        <a:pt x="2548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26"/>
                <p:cNvSpPr/>
                <p:nvPr/>
              </p:nvSpPr>
              <p:spPr>
                <a:xfrm>
                  <a:off x="5526413" y="2840525"/>
                  <a:ext cx="72950" cy="18775"/>
                </a:xfrm>
                <a:custGeom>
                  <a:rect b="b" l="l" r="r" t="t"/>
                  <a:pathLst>
                    <a:path extrusionOk="0" h="751" w="2918">
                      <a:moveTo>
                        <a:pt x="370" y="0"/>
                      </a:moveTo>
                      <a:cubicBezTo>
                        <a:pt x="168" y="0"/>
                        <a:pt x="1" y="167"/>
                        <a:pt x="1" y="370"/>
                      </a:cubicBezTo>
                      <a:cubicBezTo>
                        <a:pt x="1" y="584"/>
                        <a:pt x="168" y="751"/>
                        <a:pt x="370" y="751"/>
                      </a:cubicBezTo>
                      <a:lnTo>
                        <a:pt x="2549" y="751"/>
                      </a:lnTo>
                      <a:cubicBezTo>
                        <a:pt x="2751" y="751"/>
                        <a:pt x="2918" y="584"/>
                        <a:pt x="2918" y="370"/>
                      </a:cubicBezTo>
                      <a:cubicBezTo>
                        <a:pt x="2918" y="167"/>
                        <a:pt x="2751" y="0"/>
                        <a:pt x="2549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26"/>
                <p:cNvSpPr/>
                <p:nvPr/>
              </p:nvSpPr>
              <p:spPr>
                <a:xfrm>
                  <a:off x="4642988" y="2840250"/>
                  <a:ext cx="73225" cy="19050"/>
                </a:xfrm>
                <a:custGeom>
                  <a:rect b="b" l="l" r="r" t="t"/>
                  <a:pathLst>
                    <a:path extrusionOk="0" h="762" w="2929">
                      <a:moveTo>
                        <a:pt x="635" y="1"/>
                      </a:moveTo>
                      <a:cubicBezTo>
                        <a:pt x="545" y="1"/>
                        <a:pt x="456" y="3"/>
                        <a:pt x="369" y="11"/>
                      </a:cubicBezTo>
                      <a:cubicBezTo>
                        <a:pt x="155" y="11"/>
                        <a:pt x="0" y="178"/>
                        <a:pt x="12" y="381"/>
                      </a:cubicBezTo>
                      <a:cubicBezTo>
                        <a:pt x="24" y="583"/>
                        <a:pt x="191" y="726"/>
                        <a:pt x="381" y="726"/>
                      </a:cubicBezTo>
                      <a:cubicBezTo>
                        <a:pt x="393" y="726"/>
                        <a:pt x="393" y="750"/>
                        <a:pt x="405" y="750"/>
                      </a:cubicBezTo>
                      <a:cubicBezTo>
                        <a:pt x="488" y="746"/>
                        <a:pt x="573" y="744"/>
                        <a:pt x="658" y="744"/>
                      </a:cubicBezTo>
                      <a:cubicBezTo>
                        <a:pt x="830" y="744"/>
                        <a:pt x="1004" y="750"/>
                        <a:pt x="1179" y="750"/>
                      </a:cubicBezTo>
                      <a:lnTo>
                        <a:pt x="2560" y="750"/>
                      </a:lnTo>
                      <a:lnTo>
                        <a:pt x="2560" y="762"/>
                      </a:lnTo>
                      <a:cubicBezTo>
                        <a:pt x="2762" y="762"/>
                        <a:pt x="2929" y="595"/>
                        <a:pt x="2929" y="381"/>
                      </a:cubicBezTo>
                      <a:cubicBezTo>
                        <a:pt x="2929" y="178"/>
                        <a:pt x="2762" y="11"/>
                        <a:pt x="2560" y="11"/>
                      </a:cubicBezTo>
                      <a:lnTo>
                        <a:pt x="1179" y="11"/>
                      </a:lnTo>
                      <a:cubicBezTo>
                        <a:pt x="996" y="11"/>
                        <a:pt x="814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26"/>
                <p:cNvSpPr/>
                <p:nvPr/>
              </p:nvSpPr>
              <p:spPr>
                <a:xfrm>
                  <a:off x="4267038" y="3209900"/>
                  <a:ext cx="21150" cy="72975"/>
                </a:xfrm>
                <a:custGeom>
                  <a:rect b="b" l="l" r="r" t="t"/>
                  <a:pathLst>
                    <a:path extrusionOk="0" h="2919" w="846">
                      <a:moveTo>
                        <a:pt x="466" y="0"/>
                      </a:moveTo>
                      <a:cubicBezTo>
                        <a:pt x="262" y="0"/>
                        <a:pt x="107" y="152"/>
                        <a:pt x="96" y="358"/>
                      </a:cubicBezTo>
                      <a:cubicBezTo>
                        <a:pt x="72" y="668"/>
                        <a:pt x="60" y="989"/>
                        <a:pt x="60" y="1299"/>
                      </a:cubicBezTo>
                      <a:cubicBezTo>
                        <a:pt x="60" y="1704"/>
                        <a:pt x="48" y="2120"/>
                        <a:pt x="12" y="2525"/>
                      </a:cubicBezTo>
                      <a:cubicBezTo>
                        <a:pt x="0" y="2728"/>
                        <a:pt x="155" y="2906"/>
                        <a:pt x="358" y="2918"/>
                      </a:cubicBezTo>
                      <a:lnTo>
                        <a:pt x="381" y="2918"/>
                      </a:lnTo>
                      <a:cubicBezTo>
                        <a:pt x="584" y="2918"/>
                        <a:pt x="739" y="2775"/>
                        <a:pt x="762" y="2573"/>
                      </a:cubicBezTo>
                      <a:cubicBezTo>
                        <a:pt x="786" y="2156"/>
                        <a:pt x="810" y="1727"/>
                        <a:pt x="810" y="1299"/>
                      </a:cubicBezTo>
                      <a:cubicBezTo>
                        <a:pt x="810" y="1001"/>
                        <a:pt x="810" y="692"/>
                        <a:pt x="834" y="394"/>
                      </a:cubicBezTo>
                      <a:cubicBezTo>
                        <a:pt x="846" y="192"/>
                        <a:pt x="691" y="13"/>
                        <a:pt x="489" y="1"/>
                      </a:cubicBezTo>
                      <a:cubicBezTo>
                        <a:pt x="481" y="1"/>
                        <a:pt x="473" y="0"/>
                        <a:pt x="466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26"/>
                <p:cNvSpPr/>
                <p:nvPr/>
              </p:nvSpPr>
              <p:spPr>
                <a:xfrm>
                  <a:off x="3705663" y="3629300"/>
                  <a:ext cx="73250" cy="18775"/>
                </a:xfrm>
                <a:custGeom>
                  <a:rect b="b" l="l" r="r" t="t"/>
                  <a:pathLst>
                    <a:path extrusionOk="0" h="751" w="2930">
                      <a:moveTo>
                        <a:pt x="381" y="1"/>
                      </a:moveTo>
                      <a:cubicBezTo>
                        <a:pt x="167" y="1"/>
                        <a:pt x="0" y="168"/>
                        <a:pt x="0" y="370"/>
                      </a:cubicBezTo>
                      <a:cubicBezTo>
                        <a:pt x="0" y="584"/>
                        <a:pt x="167" y="751"/>
                        <a:pt x="381" y="751"/>
                      </a:cubicBezTo>
                      <a:lnTo>
                        <a:pt x="2548" y="751"/>
                      </a:lnTo>
                      <a:cubicBezTo>
                        <a:pt x="2763" y="751"/>
                        <a:pt x="2929" y="584"/>
                        <a:pt x="2929" y="370"/>
                      </a:cubicBezTo>
                      <a:cubicBezTo>
                        <a:pt x="2929" y="168"/>
                        <a:pt x="2763" y="1"/>
                        <a:pt x="2548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26"/>
                <p:cNvSpPr/>
                <p:nvPr/>
              </p:nvSpPr>
              <p:spPr>
                <a:xfrm>
                  <a:off x="3290438" y="3268250"/>
                  <a:ext cx="20250" cy="72950"/>
                </a:xfrm>
                <a:custGeom>
                  <a:rect b="b" l="l" r="r" t="t"/>
                  <a:pathLst>
                    <a:path extrusionOk="0" h="2918" w="810">
                      <a:moveTo>
                        <a:pt x="369" y="1"/>
                      </a:moveTo>
                      <a:cubicBezTo>
                        <a:pt x="155" y="1"/>
                        <a:pt x="0" y="167"/>
                        <a:pt x="0" y="370"/>
                      </a:cubicBezTo>
                      <a:lnTo>
                        <a:pt x="0" y="1251"/>
                      </a:lnTo>
                      <a:cubicBezTo>
                        <a:pt x="0" y="1703"/>
                        <a:pt x="0" y="2144"/>
                        <a:pt x="48" y="2584"/>
                      </a:cubicBezTo>
                      <a:cubicBezTo>
                        <a:pt x="60" y="2775"/>
                        <a:pt x="214" y="2918"/>
                        <a:pt x="405" y="2918"/>
                      </a:cubicBezTo>
                      <a:lnTo>
                        <a:pt x="441" y="2918"/>
                      </a:lnTo>
                      <a:cubicBezTo>
                        <a:pt x="643" y="2894"/>
                        <a:pt x="810" y="2715"/>
                        <a:pt x="786" y="2513"/>
                      </a:cubicBezTo>
                      <a:cubicBezTo>
                        <a:pt x="750" y="2096"/>
                        <a:pt x="738" y="1679"/>
                        <a:pt x="738" y="1251"/>
                      </a:cubicBezTo>
                      <a:lnTo>
                        <a:pt x="738" y="370"/>
                      </a:lnTo>
                      <a:cubicBezTo>
                        <a:pt x="738" y="167"/>
                        <a:pt x="572" y="1"/>
                        <a:pt x="369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26"/>
                <p:cNvSpPr/>
                <p:nvPr/>
              </p:nvSpPr>
              <p:spPr>
                <a:xfrm>
                  <a:off x="3831863" y="3628100"/>
                  <a:ext cx="73250" cy="19975"/>
                </a:xfrm>
                <a:custGeom>
                  <a:rect b="b" l="l" r="r" t="t"/>
                  <a:pathLst>
                    <a:path extrusionOk="0" h="799" w="2930">
                      <a:moveTo>
                        <a:pt x="2557" y="1"/>
                      </a:moveTo>
                      <a:cubicBezTo>
                        <a:pt x="2550" y="1"/>
                        <a:pt x="2543" y="1"/>
                        <a:pt x="2537" y="1"/>
                      </a:cubicBezTo>
                      <a:cubicBezTo>
                        <a:pt x="2382" y="13"/>
                        <a:pt x="2227" y="49"/>
                        <a:pt x="2060" y="49"/>
                      </a:cubicBezTo>
                      <a:lnTo>
                        <a:pt x="382" y="49"/>
                      </a:lnTo>
                      <a:cubicBezTo>
                        <a:pt x="167" y="49"/>
                        <a:pt x="1" y="216"/>
                        <a:pt x="1" y="418"/>
                      </a:cubicBezTo>
                      <a:cubicBezTo>
                        <a:pt x="1" y="632"/>
                        <a:pt x="167" y="799"/>
                        <a:pt x="382" y="799"/>
                      </a:cubicBezTo>
                      <a:lnTo>
                        <a:pt x="2060" y="799"/>
                      </a:lnTo>
                      <a:cubicBezTo>
                        <a:pt x="2227" y="799"/>
                        <a:pt x="2394" y="751"/>
                        <a:pt x="2560" y="751"/>
                      </a:cubicBezTo>
                      <a:cubicBezTo>
                        <a:pt x="2763" y="739"/>
                        <a:pt x="2929" y="573"/>
                        <a:pt x="2929" y="370"/>
                      </a:cubicBezTo>
                      <a:cubicBezTo>
                        <a:pt x="2918" y="163"/>
                        <a:pt x="2751" y="1"/>
                        <a:pt x="2557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26"/>
                <p:cNvSpPr/>
                <p:nvPr/>
              </p:nvSpPr>
              <p:spPr>
                <a:xfrm>
                  <a:off x="4236688" y="3334975"/>
                  <a:ext cx="38400" cy="69925"/>
                </a:xfrm>
                <a:custGeom>
                  <a:rect b="b" l="l" r="r" t="t"/>
                  <a:pathLst>
                    <a:path extrusionOk="0" h="2797" w="1536">
                      <a:moveTo>
                        <a:pt x="1124" y="0"/>
                      </a:moveTo>
                      <a:cubicBezTo>
                        <a:pt x="955" y="0"/>
                        <a:pt x="803" y="110"/>
                        <a:pt x="762" y="272"/>
                      </a:cubicBezTo>
                      <a:cubicBezTo>
                        <a:pt x="583" y="963"/>
                        <a:pt x="345" y="1630"/>
                        <a:pt x="71" y="2285"/>
                      </a:cubicBezTo>
                      <a:cubicBezTo>
                        <a:pt x="0" y="2475"/>
                        <a:pt x="83" y="2689"/>
                        <a:pt x="274" y="2773"/>
                      </a:cubicBezTo>
                      <a:cubicBezTo>
                        <a:pt x="322" y="2785"/>
                        <a:pt x="369" y="2797"/>
                        <a:pt x="417" y="2797"/>
                      </a:cubicBezTo>
                      <a:cubicBezTo>
                        <a:pt x="560" y="2797"/>
                        <a:pt x="703" y="2713"/>
                        <a:pt x="762" y="2570"/>
                      </a:cubicBezTo>
                      <a:cubicBezTo>
                        <a:pt x="1048" y="1892"/>
                        <a:pt x="1286" y="1177"/>
                        <a:pt x="1476" y="463"/>
                      </a:cubicBezTo>
                      <a:cubicBezTo>
                        <a:pt x="1536" y="272"/>
                        <a:pt x="1417" y="70"/>
                        <a:pt x="1214" y="11"/>
                      </a:cubicBezTo>
                      <a:cubicBezTo>
                        <a:pt x="1184" y="3"/>
                        <a:pt x="1154" y="0"/>
                        <a:pt x="112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26"/>
                <p:cNvSpPr/>
                <p:nvPr/>
              </p:nvSpPr>
              <p:spPr>
                <a:xfrm>
                  <a:off x="5652638" y="2839625"/>
                  <a:ext cx="73225" cy="19675"/>
                </a:xfrm>
                <a:custGeom>
                  <a:rect b="b" l="l" r="r" t="t"/>
                  <a:pathLst>
                    <a:path extrusionOk="0" h="787" w="2929">
                      <a:moveTo>
                        <a:pt x="2560" y="0"/>
                      </a:moveTo>
                      <a:cubicBezTo>
                        <a:pt x="2552" y="0"/>
                        <a:pt x="2544" y="0"/>
                        <a:pt x="2536" y="1"/>
                      </a:cubicBezTo>
                      <a:cubicBezTo>
                        <a:pt x="2334" y="13"/>
                        <a:pt x="2143" y="36"/>
                        <a:pt x="1953" y="36"/>
                      </a:cubicBezTo>
                      <a:lnTo>
                        <a:pt x="369" y="36"/>
                      </a:lnTo>
                      <a:cubicBezTo>
                        <a:pt x="167" y="36"/>
                        <a:pt x="0" y="203"/>
                        <a:pt x="0" y="406"/>
                      </a:cubicBezTo>
                      <a:cubicBezTo>
                        <a:pt x="0" y="620"/>
                        <a:pt x="167" y="787"/>
                        <a:pt x="369" y="787"/>
                      </a:cubicBezTo>
                      <a:lnTo>
                        <a:pt x="1953" y="787"/>
                      </a:lnTo>
                      <a:cubicBezTo>
                        <a:pt x="2155" y="787"/>
                        <a:pt x="2358" y="751"/>
                        <a:pt x="2560" y="739"/>
                      </a:cubicBezTo>
                      <a:cubicBezTo>
                        <a:pt x="2774" y="727"/>
                        <a:pt x="2929" y="548"/>
                        <a:pt x="2917" y="334"/>
                      </a:cubicBezTo>
                      <a:cubicBezTo>
                        <a:pt x="2906" y="140"/>
                        <a:pt x="2751" y="0"/>
                        <a:pt x="256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26"/>
                <p:cNvSpPr/>
                <p:nvPr/>
              </p:nvSpPr>
              <p:spPr>
                <a:xfrm>
                  <a:off x="3304413" y="3392850"/>
                  <a:ext cx="41700" cy="68900"/>
                </a:xfrm>
                <a:custGeom>
                  <a:rect b="b" l="l" r="r" t="t"/>
                  <a:pathLst>
                    <a:path extrusionOk="0" h="2756" w="1668">
                      <a:moveTo>
                        <a:pt x="411" y="1"/>
                      </a:moveTo>
                      <a:cubicBezTo>
                        <a:pt x="374" y="1"/>
                        <a:pt x="336" y="6"/>
                        <a:pt x="298" y="17"/>
                      </a:cubicBezTo>
                      <a:cubicBezTo>
                        <a:pt x="108" y="77"/>
                        <a:pt x="1" y="291"/>
                        <a:pt x="60" y="482"/>
                      </a:cubicBezTo>
                      <a:cubicBezTo>
                        <a:pt x="286" y="1196"/>
                        <a:pt x="572" y="1887"/>
                        <a:pt x="906" y="2553"/>
                      </a:cubicBezTo>
                      <a:cubicBezTo>
                        <a:pt x="977" y="2684"/>
                        <a:pt x="1108" y="2756"/>
                        <a:pt x="1239" y="2756"/>
                      </a:cubicBezTo>
                      <a:cubicBezTo>
                        <a:pt x="1298" y="2756"/>
                        <a:pt x="1358" y="2744"/>
                        <a:pt x="1406" y="2720"/>
                      </a:cubicBezTo>
                      <a:cubicBezTo>
                        <a:pt x="1596" y="2625"/>
                        <a:pt x="1668" y="2399"/>
                        <a:pt x="1572" y="2208"/>
                      </a:cubicBezTo>
                      <a:cubicBezTo>
                        <a:pt x="1251" y="1589"/>
                        <a:pt x="977" y="934"/>
                        <a:pt x="775" y="255"/>
                      </a:cubicBezTo>
                      <a:cubicBezTo>
                        <a:pt x="717" y="101"/>
                        <a:pt x="572" y="1"/>
                        <a:pt x="411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26"/>
                <p:cNvSpPr/>
                <p:nvPr/>
              </p:nvSpPr>
              <p:spPr>
                <a:xfrm>
                  <a:off x="4073263" y="3542300"/>
                  <a:ext cx="65800" cy="49225"/>
                </a:xfrm>
                <a:custGeom>
                  <a:rect b="b" l="l" r="r" t="t"/>
                  <a:pathLst>
                    <a:path extrusionOk="0" h="1969" w="2632">
                      <a:moveTo>
                        <a:pt x="2216" y="0"/>
                      </a:moveTo>
                      <a:cubicBezTo>
                        <a:pt x="2135" y="0"/>
                        <a:pt x="2055" y="25"/>
                        <a:pt x="1989" y="76"/>
                      </a:cubicBezTo>
                      <a:cubicBezTo>
                        <a:pt x="1429" y="516"/>
                        <a:pt x="846" y="921"/>
                        <a:pt x="239" y="1278"/>
                      </a:cubicBezTo>
                      <a:cubicBezTo>
                        <a:pt x="60" y="1385"/>
                        <a:pt x="1" y="1612"/>
                        <a:pt x="108" y="1790"/>
                      </a:cubicBezTo>
                      <a:cubicBezTo>
                        <a:pt x="167" y="1909"/>
                        <a:pt x="298" y="1969"/>
                        <a:pt x="429" y="1969"/>
                      </a:cubicBezTo>
                      <a:cubicBezTo>
                        <a:pt x="489" y="1969"/>
                        <a:pt x="548" y="1957"/>
                        <a:pt x="608" y="1921"/>
                      </a:cubicBezTo>
                      <a:cubicBezTo>
                        <a:pt x="1251" y="1552"/>
                        <a:pt x="1870" y="1123"/>
                        <a:pt x="2453" y="659"/>
                      </a:cubicBezTo>
                      <a:cubicBezTo>
                        <a:pt x="2608" y="540"/>
                        <a:pt x="2632" y="302"/>
                        <a:pt x="2513" y="135"/>
                      </a:cubicBezTo>
                      <a:cubicBezTo>
                        <a:pt x="2437" y="46"/>
                        <a:pt x="2326" y="0"/>
                        <a:pt x="2216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26"/>
                <p:cNvSpPr/>
                <p:nvPr/>
              </p:nvSpPr>
              <p:spPr>
                <a:xfrm>
                  <a:off x="3956588" y="3603725"/>
                  <a:ext cx="72950" cy="33650"/>
                </a:xfrm>
                <a:custGeom>
                  <a:rect b="b" l="l" r="r" t="t"/>
                  <a:pathLst>
                    <a:path extrusionOk="0" h="1346" w="2918">
                      <a:moveTo>
                        <a:pt x="2500" y="0"/>
                      </a:moveTo>
                      <a:cubicBezTo>
                        <a:pt x="2457" y="0"/>
                        <a:pt x="2412" y="8"/>
                        <a:pt x="2370" y="24"/>
                      </a:cubicBezTo>
                      <a:cubicBezTo>
                        <a:pt x="1703" y="262"/>
                        <a:pt x="1024" y="464"/>
                        <a:pt x="334" y="607"/>
                      </a:cubicBezTo>
                      <a:cubicBezTo>
                        <a:pt x="131" y="655"/>
                        <a:pt x="0" y="845"/>
                        <a:pt x="48" y="1048"/>
                      </a:cubicBezTo>
                      <a:cubicBezTo>
                        <a:pt x="84" y="1226"/>
                        <a:pt x="238" y="1345"/>
                        <a:pt x="405" y="1345"/>
                      </a:cubicBezTo>
                      <a:cubicBezTo>
                        <a:pt x="429" y="1345"/>
                        <a:pt x="465" y="1345"/>
                        <a:pt x="488" y="1333"/>
                      </a:cubicBezTo>
                      <a:cubicBezTo>
                        <a:pt x="1215" y="1179"/>
                        <a:pt x="1929" y="976"/>
                        <a:pt x="2632" y="714"/>
                      </a:cubicBezTo>
                      <a:cubicBezTo>
                        <a:pt x="2822" y="655"/>
                        <a:pt x="2917" y="441"/>
                        <a:pt x="2846" y="238"/>
                      </a:cubicBezTo>
                      <a:cubicBezTo>
                        <a:pt x="2790" y="90"/>
                        <a:pt x="2649" y="0"/>
                        <a:pt x="250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26"/>
                <p:cNvSpPr/>
                <p:nvPr/>
              </p:nvSpPr>
              <p:spPr>
                <a:xfrm>
                  <a:off x="5274013" y="2840525"/>
                  <a:ext cx="73250" cy="18775"/>
                </a:xfrm>
                <a:custGeom>
                  <a:rect b="b" l="l" r="r" t="t"/>
                  <a:pathLst>
                    <a:path extrusionOk="0" h="751" w="2930">
                      <a:moveTo>
                        <a:pt x="381" y="0"/>
                      </a:moveTo>
                      <a:cubicBezTo>
                        <a:pt x="167" y="0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81" y="751"/>
                      </a:cubicBezTo>
                      <a:lnTo>
                        <a:pt x="2548" y="751"/>
                      </a:lnTo>
                      <a:cubicBezTo>
                        <a:pt x="2763" y="751"/>
                        <a:pt x="2929" y="584"/>
                        <a:pt x="2929" y="370"/>
                      </a:cubicBezTo>
                      <a:cubicBezTo>
                        <a:pt x="2929" y="167"/>
                        <a:pt x="2763" y="0"/>
                        <a:pt x="2548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26"/>
                <p:cNvSpPr/>
                <p:nvPr/>
              </p:nvSpPr>
              <p:spPr>
                <a:xfrm>
                  <a:off x="5752038" y="1387100"/>
                  <a:ext cx="55400" cy="58625"/>
                </a:xfrm>
                <a:custGeom>
                  <a:rect b="b" l="l" r="r" t="t"/>
                  <a:pathLst>
                    <a:path extrusionOk="0" h="2345" w="2216">
                      <a:moveTo>
                        <a:pt x="423" y="1"/>
                      </a:moveTo>
                      <a:cubicBezTo>
                        <a:pt x="347" y="1"/>
                        <a:pt x="269" y="24"/>
                        <a:pt x="203" y="71"/>
                      </a:cubicBezTo>
                      <a:cubicBezTo>
                        <a:pt x="36" y="190"/>
                        <a:pt x="1" y="416"/>
                        <a:pt x="120" y="583"/>
                      </a:cubicBezTo>
                      <a:cubicBezTo>
                        <a:pt x="548" y="1178"/>
                        <a:pt x="1025" y="1726"/>
                        <a:pt x="1549" y="2238"/>
                      </a:cubicBezTo>
                      <a:cubicBezTo>
                        <a:pt x="1620" y="2309"/>
                        <a:pt x="1715" y="2345"/>
                        <a:pt x="1811" y="2345"/>
                      </a:cubicBezTo>
                      <a:cubicBezTo>
                        <a:pt x="1906" y="2345"/>
                        <a:pt x="2001" y="2309"/>
                        <a:pt x="2072" y="2226"/>
                      </a:cubicBezTo>
                      <a:cubicBezTo>
                        <a:pt x="2215" y="2083"/>
                        <a:pt x="2215" y="1845"/>
                        <a:pt x="2061" y="1702"/>
                      </a:cubicBezTo>
                      <a:cubicBezTo>
                        <a:pt x="1572" y="1226"/>
                        <a:pt x="1132" y="702"/>
                        <a:pt x="727" y="154"/>
                      </a:cubicBezTo>
                      <a:cubicBezTo>
                        <a:pt x="655" y="54"/>
                        <a:pt x="540" y="1"/>
                        <a:pt x="423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26"/>
                <p:cNvSpPr/>
                <p:nvPr/>
              </p:nvSpPr>
              <p:spPr>
                <a:xfrm>
                  <a:off x="5841638" y="1470250"/>
                  <a:ext cx="68475" cy="42750"/>
                </a:xfrm>
                <a:custGeom>
                  <a:rect b="b" l="l" r="r" t="t"/>
                  <a:pathLst>
                    <a:path extrusionOk="0" h="1710" w="2739">
                      <a:moveTo>
                        <a:pt x="438" y="1"/>
                      </a:moveTo>
                      <a:cubicBezTo>
                        <a:pt x="312" y="1"/>
                        <a:pt x="190" y="64"/>
                        <a:pt x="120" y="174"/>
                      </a:cubicBezTo>
                      <a:cubicBezTo>
                        <a:pt x="1" y="352"/>
                        <a:pt x="60" y="579"/>
                        <a:pt x="239" y="686"/>
                      </a:cubicBezTo>
                      <a:cubicBezTo>
                        <a:pt x="858" y="1079"/>
                        <a:pt x="1501" y="1400"/>
                        <a:pt x="2179" y="1674"/>
                      </a:cubicBezTo>
                      <a:cubicBezTo>
                        <a:pt x="2227" y="1698"/>
                        <a:pt x="2275" y="1710"/>
                        <a:pt x="2322" y="1710"/>
                      </a:cubicBezTo>
                      <a:cubicBezTo>
                        <a:pt x="2465" y="1710"/>
                        <a:pt x="2608" y="1614"/>
                        <a:pt x="2668" y="1472"/>
                      </a:cubicBezTo>
                      <a:cubicBezTo>
                        <a:pt x="2739" y="1281"/>
                        <a:pt x="2644" y="1067"/>
                        <a:pt x="2453" y="983"/>
                      </a:cubicBezTo>
                      <a:cubicBezTo>
                        <a:pt x="1822" y="733"/>
                        <a:pt x="1203" y="424"/>
                        <a:pt x="632" y="55"/>
                      </a:cubicBezTo>
                      <a:cubicBezTo>
                        <a:pt x="570" y="18"/>
                        <a:pt x="504" y="1"/>
                        <a:pt x="438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26"/>
                <p:cNvSpPr/>
                <p:nvPr/>
              </p:nvSpPr>
              <p:spPr>
                <a:xfrm>
                  <a:off x="6318488" y="1195375"/>
                  <a:ext cx="23825" cy="78600"/>
                </a:xfrm>
                <a:custGeom>
                  <a:rect b="b" l="l" r="r" t="t"/>
                  <a:pathLst>
                    <a:path extrusionOk="0" h="3144" w="953">
                      <a:moveTo>
                        <a:pt x="592" y="0"/>
                      </a:moveTo>
                      <a:cubicBezTo>
                        <a:pt x="585" y="0"/>
                        <a:pt x="579" y="0"/>
                        <a:pt x="572" y="1"/>
                      </a:cubicBezTo>
                      <a:cubicBezTo>
                        <a:pt x="369" y="1"/>
                        <a:pt x="203" y="179"/>
                        <a:pt x="203" y="382"/>
                      </a:cubicBezTo>
                      <a:cubicBezTo>
                        <a:pt x="203" y="477"/>
                        <a:pt x="215" y="572"/>
                        <a:pt x="215" y="656"/>
                      </a:cubicBezTo>
                      <a:cubicBezTo>
                        <a:pt x="215" y="1346"/>
                        <a:pt x="155" y="2037"/>
                        <a:pt x="36" y="2703"/>
                      </a:cubicBezTo>
                      <a:cubicBezTo>
                        <a:pt x="0" y="2906"/>
                        <a:pt x="143" y="3096"/>
                        <a:pt x="346" y="3132"/>
                      </a:cubicBezTo>
                      <a:cubicBezTo>
                        <a:pt x="369" y="3144"/>
                        <a:pt x="381" y="3144"/>
                        <a:pt x="405" y="3144"/>
                      </a:cubicBezTo>
                      <a:cubicBezTo>
                        <a:pt x="584" y="3144"/>
                        <a:pt x="739" y="3013"/>
                        <a:pt x="774" y="2834"/>
                      </a:cubicBezTo>
                      <a:cubicBezTo>
                        <a:pt x="893" y="2120"/>
                        <a:pt x="953" y="1394"/>
                        <a:pt x="953" y="656"/>
                      </a:cubicBezTo>
                      <a:cubicBezTo>
                        <a:pt x="953" y="560"/>
                        <a:pt x="953" y="465"/>
                        <a:pt x="953" y="370"/>
                      </a:cubicBezTo>
                      <a:cubicBezTo>
                        <a:pt x="941" y="163"/>
                        <a:pt x="785" y="0"/>
                        <a:pt x="59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26"/>
                <p:cNvSpPr/>
                <p:nvPr/>
              </p:nvSpPr>
              <p:spPr>
                <a:xfrm>
                  <a:off x="6274438" y="1322750"/>
                  <a:ext cx="45550" cy="65525"/>
                </a:xfrm>
                <a:custGeom>
                  <a:rect b="b" l="l" r="r" t="t"/>
                  <a:pathLst>
                    <a:path extrusionOk="0" h="2621" w="1822">
                      <a:moveTo>
                        <a:pt x="1397" y="0"/>
                      </a:moveTo>
                      <a:cubicBezTo>
                        <a:pt x="1250" y="0"/>
                        <a:pt x="1111" y="83"/>
                        <a:pt x="1048" y="228"/>
                      </a:cubicBezTo>
                      <a:cubicBezTo>
                        <a:pt x="786" y="859"/>
                        <a:pt x="476" y="1478"/>
                        <a:pt x="107" y="2049"/>
                      </a:cubicBezTo>
                      <a:cubicBezTo>
                        <a:pt x="0" y="2228"/>
                        <a:pt x="60" y="2454"/>
                        <a:pt x="226" y="2573"/>
                      </a:cubicBezTo>
                      <a:cubicBezTo>
                        <a:pt x="286" y="2609"/>
                        <a:pt x="357" y="2621"/>
                        <a:pt x="429" y="2621"/>
                      </a:cubicBezTo>
                      <a:cubicBezTo>
                        <a:pt x="548" y="2621"/>
                        <a:pt x="667" y="2561"/>
                        <a:pt x="738" y="2454"/>
                      </a:cubicBezTo>
                      <a:cubicBezTo>
                        <a:pt x="1131" y="1835"/>
                        <a:pt x="1465" y="1180"/>
                        <a:pt x="1739" y="514"/>
                      </a:cubicBezTo>
                      <a:cubicBezTo>
                        <a:pt x="1822" y="323"/>
                        <a:pt x="1727" y="109"/>
                        <a:pt x="1536" y="25"/>
                      </a:cubicBezTo>
                      <a:cubicBezTo>
                        <a:pt x="1490" y="8"/>
                        <a:pt x="1443" y="0"/>
                        <a:pt x="1397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26"/>
                <p:cNvSpPr/>
                <p:nvPr/>
              </p:nvSpPr>
              <p:spPr>
                <a:xfrm>
                  <a:off x="5701138" y="1275775"/>
                  <a:ext cx="37525" cy="68750"/>
                </a:xfrm>
                <a:custGeom>
                  <a:rect b="b" l="l" r="r" t="t"/>
                  <a:pathLst>
                    <a:path extrusionOk="0" h="2750" w="1501">
                      <a:moveTo>
                        <a:pt x="412" y="1"/>
                      </a:moveTo>
                      <a:cubicBezTo>
                        <a:pt x="382" y="1"/>
                        <a:pt x="352" y="4"/>
                        <a:pt x="322" y="11"/>
                      </a:cubicBezTo>
                      <a:cubicBezTo>
                        <a:pt x="120" y="59"/>
                        <a:pt x="1" y="261"/>
                        <a:pt x="48" y="464"/>
                      </a:cubicBezTo>
                      <a:cubicBezTo>
                        <a:pt x="215" y="1166"/>
                        <a:pt x="453" y="1857"/>
                        <a:pt x="727" y="2524"/>
                      </a:cubicBezTo>
                      <a:cubicBezTo>
                        <a:pt x="799" y="2666"/>
                        <a:pt x="929" y="2750"/>
                        <a:pt x="1072" y="2750"/>
                      </a:cubicBezTo>
                      <a:cubicBezTo>
                        <a:pt x="1120" y="2750"/>
                        <a:pt x="1168" y="2738"/>
                        <a:pt x="1215" y="2726"/>
                      </a:cubicBezTo>
                      <a:cubicBezTo>
                        <a:pt x="1406" y="2643"/>
                        <a:pt x="1501" y="2428"/>
                        <a:pt x="1418" y="2238"/>
                      </a:cubicBezTo>
                      <a:cubicBezTo>
                        <a:pt x="1144" y="1607"/>
                        <a:pt x="929" y="952"/>
                        <a:pt x="775" y="285"/>
                      </a:cubicBezTo>
                      <a:cubicBezTo>
                        <a:pt x="734" y="113"/>
                        <a:pt x="581" y="1"/>
                        <a:pt x="41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26"/>
                <p:cNvSpPr/>
                <p:nvPr/>
              </p:nvSpPr>
              <p:spPr>
                <a:xfrm>
                  <a:off x="5957138" y="1512550"/>
                  <a:ext cx="72650" cy="51050"/>
                </a:xfrm>
                <a:custGeom>
                  <a:rect b="b" l="l" r="r" t="t"/>
                  <a:pathLst>
                    <a:path extrusionOk="0" h="2042" w="2906">
                      <a:moveTo>
                        <a:pt x="406" y="1"/>
                      </a:moveTo>
                      <a:cubicBezTo>
                        <a:pt x="226" y="1"/>
                        <a:pt x="68" y="145"/>
                        <a:pt x="36" y="327"/>
                      </a:cubicBezTo>
                      <a:cubicBezTo>
                        <a:pt x="0" y="530"/>
                        <a:pt x="155" y="720"/>
                        <a:pt x="369" y="756"/>
                      </a:cubicBezTo>
                      <a:cubicBezTo>
                        <a:pt x="929" y="851"/>
                        <a:pt x="1524" y="911"/>
                        <a:pt x="2119" y="923"/>
                      </a:cubicBezTo>
                      <a:lnTo>
                        <a:pt x="2119" y="1661"/>
                      </a:lnTo>
                      <a:cubicBezTo>
                        <a:pt x="2119" y="1875"/>
                        <a:pt x="2286" y="2042"/>
                        <a:pt x="2489" y="2042"/>
                      </a:cubicBezTo>
                      <a:cubicBezTo>
                        <a:pt x="2703" y="2042"/>
                        <a:pt x="2870" y="1875"/>
                        <a:pt x="2870" y="1661"/>
                      </a:cubicBezTo>
                      <a:lnTo>
                        <a:pt x="2870" y="768"/>
                      </a:lnTo>
                      <a:cubicBezTo>
                        <a:pt x="2870" y="708"/>
                        <a:pt x="2905" y="613"/>
                        <a:pt x="2905" y="530"/>
                      </a:cubicBezTo>
                      <a:cubicBezTo>
                        <a:pt x="2905" y="327"/>
                        <a:pt x="2715" y="137"/>
                        <a:pt x="2512" y="137"/>
                      </a:cubicBezTo>
                      <a:lnTo>
                        <a:pt x="2441" y="137"/>
                      </a:lnTo>
                      <a:cubicBezTo>
                        <a:pt x="1786" y="137"/>
                        <a:pt x="1107" y="113"/>
                        <a:pt x="465" y="6"/>
                      </a:cubicBezTo>
                      <a:cubicBezTo>
                        <a:pt x="445" y="2"/>
                        <a:pt x="425" y="1"/>
                        <a:pt x="406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6"/>
                <p:cNvSpPr/>
                <p:nvPr/>
              </p:nvSpPr>
              <p:spPr>
                <a:xfrm>
                  <a:off x="6190488" y="1424600"/>
                  <a:ext cx="61050" cy="52975"/>
                </a:xfrm>
                <a:custGeom>
                  <a:rect b="b" l="l" r="r" t="t"/>
                  <a:pathLst>
                    <a:path extrusionOk="0" h="2119" w="2442">
                      <a:moveTo>
                        <a:pt x="2042" y="1"/>
                      </a:moveTo>
                      <a:cubicBezTo>
                        <a:pt x="1945" y="1"/>
                        <a:pt x="1848" y="40"/>
                        <a:pt x="1775" y="119"/>
                      </a:cubicBezTo>
                      <a:cubicBezTo>
                        <a:pt x="1287" y="595"/>
                        <a:pt x="763" y="1047"/>
                        <a:pt x="215" y="1440"/>
                      </a:cubicBezTo>
                      <a:cubicBezTo>
                        <a:pt x="48" y="1559"/>
                        <a:pt x="1" y="1797"/>
                        <a:pt x="120" y="1964"/>
                      </a:cubicBezTo>
                      <a:cubicBezTo>
                        <a:pt x="191" y="2059"/>
                        <a:pt x="310" y="2119"/>
                        <a:pt x="429" y="2119"/>
                      </a:cubicBezTo>
                      <a:cubicBezTo>
                        <a:pt x="501" y="2119"/>
                        <a:pt x="572" y="2095"/>
                        <a:pt x="644" y="2047"/>
                      </a:cubicBezTo>
                      <a:cubicBezTo>
                        <a:pt x="1227" y="1631"/>
                        <a:pt x="1787" y="1154"/>
                        <a:pt x="2299" y="642"/>
                      </a:cubicBezTo>
                      <a:cubicBezTo>
                        <a:pt x="2441" y="488"/>
                        <a:pt x="2441" y="261"/>
                        <a:pt x="2299" y="107"/>
                      </a:cubicBezTo>
                      <a:cubicBezTo>
                        <a:pt x="2229" y="37"/>
                        <a:pt x="2136" y="1"/>
                        <a:pt x="204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6"/>
                <p:cNvSpPr/>
                <p:nvPr/>
              </p:nvSpPr>
              <p:spPr>
                <a:xfrm>
                  <a:off x="6079163" y="1493000"/>
                  <a:ext cx="71175" cy="34875"/>
                </a:xfrm>
                <a:custGeom>
                  <a:rect b="b" l="l" r="r" t="t"/>
                  <a:pathLst>
                    <a:path extrusionOk="0" h="1395" w="2847">
                      <a:moveTo>
                        <a:pt x="2426" y="0"/>
                      </a:moveTo>
                      <a:cubicBezTo>
                        <a:pt x="2379" y="0"/>
                        <a:pt x="2332" y="9"/>
                        <a:pt x="2287" y="26"/>
                      </a:cubicBezTo>
                      <a:cubicBezTo>
                        <a:pt x="1656" y="300"/>
                        <a:pt x="1001" y="502"/>
                        <a:pt x="334" y="657"/>
                      </a:cubicBezTo>
                      <a:cubicBezTo>
                        <a:pt x="132" y="704"/>
                        <a:pt x="1" y="907"/>
                        <a:pt x="48" y="1109"/>
                      </a:cubicBezTo>
                      <a:cubicBezTo>
                        <a:pt x="96" y="1276"/>
                        <a:pt x="251" y="1395"/>
                        <a:pt x="417" y="1395"/>
                      </a:cubicBezTo>
                      <a:cubicBezTo>
                        <a:pt x="441" y="1395"/>
                        <a:pt x="465" y="1395"/>
                        <a:pt x="501" y="1383"/>
                      </a:cubicBezTo>
                      <a:cubicBezTo>
                        <a:pt x="1203" y="1216"/>
                        <a:pt x="1906" y="1002"/>
                        <a:pt x="2572" y="716"/>
                      </a:cubicBezTo>
                      <a:cubicBezTo>
                        <a:pt x="2763" y="633"/>
                        <a:pt x="2846" y="419"/>
                        <a:pt x="2775" y="228"/>
                      </a:cubicBezTo>
                      <a:cubicBezTo>
                        <a:pt x="2712" y="83"/>
                        <a:pt x="257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6"/>
                <p:cNvSpPr/>
                <p:nvPr/>
              </p:nvSpPr>
              <p:spPr>
                <a:xfrm>
                  <a:off x="5671963" y="4239500"/>
                  <a:ext cx="72075" cy="18775"/>
                </a:xfrm>
                <a:custGeom>
                  <a:rect b="b" l="l" r="r" t="t"/>
                  <a:pathLst>
                    <a:path extrusionOk="0" h="751" w="2883">
                      <a:moveTo>
                        <a:pt x="370" y="1"/>
                      </a:moveTo>
                      <a:cubicBezTo>
                        <a:pt x="168" y="1"/>
                        <a:pt x="1" y="167"/>
                        <a:pt x="1" y="370"/>
                      </a:cubicBezTo>
                      <a:cubicBezTo>
                        <a:pt x="1" y="584"/>
                        <a:pt x="168" y="751"/>
                        <a:pt x="370" y="751"/>
                      </a:cubicBezTo>
                      <a:lnTo>
                        <a:pt x="2513" y="751"/>
                      </a:lnTo>
                      <a:cubicBezTo>
                        <a:pt x="2716" y="751"/>
                        <a:pt x="2882" y="584"/>
                        <a:pt x="2882" y="370"/>
                      </a:cubicBezTo>
                      <a:cubicBezTo>
                        <a:pt x="2882" y="167"/>
                        <a:pt x="2716" y="1"/>
                        <a:pt x="2513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6"/>
                <p:cNvSpPr/>
                <p:nvPr/>
              </p:nvSpPr>
              <p:spPr>
                <a:xfrm>
                  <a:off x="554636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70" y="751"/>
                      </a:cubicBezTo>
                      <a:lnTo>
                        <a:pt x="2525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2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6"/>
                <p:cNvSpPr/>
                <p:nvPr/>
              </p:nvSpPr>
              <p:spPr>
                <a:xfrm>
                  <a:off x="2538838" y="3348325"/>
                  <a:ext cx="18475" cy="72350"/>
                </a:xfrm>
                <a:custGeom>
                  <a:rect b="b" l="l" r="r" t="t"/>
                  <a:pathLst>
                    <a:path extrusionOk="0" h="2894" w="739">
                      <a:moveTo>
                        <a:pt x="370" y="0"/>
                      </a:moveTo>
                      <a:cubicBezTo>
                        <a:pt x="156" y="0"/>
                        <a:pt x="1" y="167"/>
                        <a:pt x="1" y="370"/>
                      </a:cubicBezTo>
                      <a:lnTo>
                        <a:pt x="1" y="2513"/>
                      </a:lnTo>
                      <a:cubicBezTo>
                        <a:pt x="1" y="2727"/>
                        <a:pt x="156" y="2894"/>
                        <a:pt x="370" y="2894"/>
                      </a:cubicBezTo>
                      <a:cubicBezTo>
                        <a:pt x="572" y="2894"/>
                        <a:pt x="739" y="2727"/>
                        <a:pt x="739" y="2513"/>
                      </a:cubicBezTo>
                      <a:lnTo>
                        <a:pt x="739" y="370"/>
                      </a:lnTo>
                      <a:cubicBezTo>
                        <a:pt x="739" y="167"/>
                        <a:pt x="572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6"/>
                <p:cNvSpPr/>
                <p:nvPr/>
              </p:nvSpPr>
              <p:spPr>
                <a:xfrm>
                  <a:off x="3790188" y="4239500"/>
                  <a:ext cx="72050" cy="18775"/>
                </a:xfrm>
                <a:custGeom>
                  <a:rect b="b" l="l" r="r" t="t"/>
                  <a:pathLst>
                    <a:path extrusionOk="0" h="751" w="2882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70" y="751"/>
                      </a:cubicBezTo>
                      <a:lnTo>
                        <a:pt x="2513" y="751"/>
                      </a:lnTo>
                      <a:cubicBezTo>
                        <a:pt x="2715" y="751"/>
                        <a:pt x="2882" y="584"/>
                        <a:pt x="2882" y="370"/>
                      </a:cubicBezTo>
                      <a:cubicBezTo>
                        <a:pt x="2882" y="167"/>
                        <a:pt x="2715" y="1"/>
                        <a:pt x="2513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26"/>
                <p:cNvSpPr/>
                <p:nvPr/>
              </p:nvSpPr>
              <p:spPr>
                <a:xfrm>
                  <a:off x="404081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82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82" y="751"/>
                      </a:cubicBezTo>
                      <a:lnTo>
                        <a:pt x="2525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2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6"/>
                <p:cNvSpPr/>
                <p:nvPr/>
              </p:nvSpPr>
              <p:spPr>
                <a:xfrm>
                  <a:off x="3664588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24" y="751"/>
                      </a:lnTo>
                      <a:cubicBezTo>
                        <a:pt x="2727" y="751"/>
                        <a:pt x="2893" y="584"/>
                        <a:pt x="2893" y="370"/>
                      </a:cubicBezTo>
                      <a:cubicBezTo>
                        <a:pt x="2893" y="167"/>
                        <a:pt x="2727" y="1"/>
                        <a:pt x="2524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26"/>
                <p:cNvSpPr/>
                <p:nvPr/>
              </p:nvSpPr>
              <p:spPr>
                <a:xfrm>
                  <a:off x="391551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24" y="751"/>
                      </a:lnTo>
                      <a:cubicBezTo>
                        <a:pt x="2727" y="751"/>
                        <a:pt x="2893" y="584"/>
                        <a:pt x="2893" y="370"/>
                      </a:cubicBezTo>
                      <a:cubicBezTo>
                        <a:pt x="2893" y="167"/>
                        <a:pt x="2727" y="1"/>
                        <a:pt x="2524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26"/>
                <p:cNvSpPr/>
                <p:nvPr/>
              </p:nvSpPr>
              <p:spPr>
                <a:xfrm>
                  <a:off x="3539263" y="4239500"/>
                  <a:ext cx="72050" cy="18775"/>
                </a:xfrm>
                <a:custGeom>
                  <a:rect b="b" l="l" r="r" t="t"/>
                  <a:pathLst>
                    <a:path extrusionOk="0" h="751" w="2882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70" y="751"/>
                      </a:cubicBezTo>
                      <a:lnTo>
                        <a:pt x="2513" y="751"/>
                      </a:lnTo>
                      <a:cubicBezTo>
                        <a:pt x="2715" y="751"/>
                        <a:pt x="2882" y="584"/>
                        <a:pt x="2882" y="370"/>
                      </a:cubicBezTo>
                      <a:cubicBezTo>
                        <a:pt x="2882" y="167"/>
                        <a:pt x="2715" y="1"/>
                        <a:pt x="2513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26"/>
                <p:cNvSpPr/>
                <p:nvPr/>
              </p:nvSpPr>
              <p:spPr>
                <a:xfrm>
                  <a:off x="341366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24" y="751"/>
                      </a:lnTo>
                      <a:cubicBezTo>
                        <a:pt x="2727" y="751"/>
                        <a:pt x="2893" y="584"/>
                        <a:pt x="2893" y="370"/>
                      </a:cubicBezTo>
                      <a:cubicBezTo>
                        <a:pt x="2893" y="167"/>
                        <a:pt x="2727" y="1"/>
                        <a:pt x="2524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3162738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24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24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26"/>
                <p:cNvSpPr/>
                <p:nvPr/>
              </p:nvSpPr>
              <p:spPr>
                <a:xfrm>
                  <a:off x="3288338" y="4239500"/>
                  <a:ext cx="72075" cy="18775"/>
                </a:xfrm>
                <a:custGeom>
                  <a:rect b="b" l="l" r="r" t="t"/>
                  <a:pathLst>
                    <a:path extrusionOk="0" h="751" w="2883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70" y="751"/>
                      </a:cubicBezTo>
                      <a:lnTo>
                        <a:pt x="2513" y="751"/>
                      </a:lnTo>
                      <a:cubicBezTo>
                        <a:pt x="2715" y="751"/>
                        <a:pt x="2882" y="584"/>
                        <a:pt x="2882" y="370"/>
                      </a:cubicBezTo>
                      <a:cubicBezTo>
                        <a:pt x="2882" y="167"/>
                        <a:pt x="2715" y="1"/>
                        <a:pt x="2513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26"/>
                <p:cNvSpPr/>
                <p:nvPr/>
              </p:nvSpPr>
              <p:spPr>
                <a:xfrm>
                  <a:off x="303741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70" y="751"/>
                      </a:cubicBezTo>
                      <a:lnTo>
                        <a:pt x="2513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13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4668288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12" y="751"/>
                      </a:lnTo>
                      <a:cubicBezTo>
                        <a:pt x="2727" y="751"/>
                        <a:pt x="2893" y="584"/>
                        <a:pt x="2893" y="370"/>
                      </a:cubicBezTo>
                      <a:cubicBezTo>
                        <a:pt x="2893" y="167"/>
                        <a:pt x="2727" y="1"/>
                        <a:pt x="251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6"/>
                <p:cNvSpPr/>
                <p:nvPr/>
              </p:nvSpPr>
              <p:spPr>
                <a:xfrm>
                  <a:off x="4793588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82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82" y="751"/>
                      </a:cubicBezTo>
                      <a:lnTo>
                        <a:pt x="2525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2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6"/>
                <p:cNvSpPr/>
                <p:nvPr/>
              </p:nvSpPr>
              <p:spPr>
                <a:xfrm>
                  <a:off x="454266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82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82" y="751"/>
                      </a:cubicBezTo>
                      <a:lnTo>
                        <a:pt x="2525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2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4291738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82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82" y="751"/>
                      </a:cubicBezTo>
                      <a:lnTo>
                        <a:pt x="2525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2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441736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12" y="751"/>
                      </a:lnTo>
                      <a:cubicBezTo>
                        <a:pt x="2727" y="751"/>
                        <a:pt x="2893" y="584"/>
                        <a:pt x="2893" y="370"/>
                      </a:cubicBezTo>
                      <a:cubicBezTo>
                        <a:pt x="2893" y="167"/>
                        <a:pt x="2727" y="1"/>
                        <a:pt x="251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4166438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12" y="751"/>
                      </a:lnTo>
                      <a:cubicBezTo>
                        <a:pt x="2727" y="751"/>
                        <a:pt x="2893" y="584"/>
                        <a:pt x="2893" y="370"/>
                      </a:cubicBezTo>
                      <a:cubicBezTo>
                        <a:pt x="2893" y="167"/>
                        <a:pt x="2727" y="1"/>
                        <a:pt x="251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504451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70" y="751"/>
                      </a:cubicBezTo>
                      <a:lnTo>
                        <a:pt x="2525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2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6"/>
                <p:cNvSpPr/>
                <p:nvPr/>
              </p:nvSpPr>
              <p:spPr>
                <a:xfrm>
                  <a:off x="2538838" y="3724550"/>
                  <a:ext cx="18475" cy="72375"/>
                </a:xfrm>
                <a:custGeom>
                  <a:rect b="b" l="l" r="r" t="t"/>
                  <a:pathLst>
                    <a:path extrusionOk="0" h="2895" w="739">
                      <a:moveTo>
                        <a:pt x="370" y="1"/>
                      </a:moveTo>
                      <a:cubicBezTo>
                        <a:pt x="156" y="1"/>
                        <a:pt x="1" y="168"/>
                        <a:pt x="1" y="382"/>
                      </a:cubicBezTo>
                      <a:lnTo>
                        <a:pt x="1" y="2525"/>
                      </a:lnTo>
                      <a:cubicBezTo>
                        <a:pt x="1" y="2727"/>
                        <a:pt x="156" y="2894"/>
                        <a:pt x="370" y="2894"/>
                      </a:cubicBezTo>
                      <a:cubicBezTo>
                        <a:pt x="572" y="2894"/>
                        <a:pt x="739" y="2727"/>
                        <a:pt x="739" y="2525"/>
                      </a:cubicBezTo>
                      <a:lnTo>
                        <a:pt x="739" y="382"/>
                      </a:lnTo>
                      <a:cubicBezTo>
                        <a:pt x="739" y="168"/>
                        <a:pt x="572" y="1"/>
                        <a:pt x="370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6"/>
                <p:cNvSpPr/>
                <p:nvPr/>
              </p:nvSpPr>
              <p:spPr>
                <a:xfrm>
                  <a:off x="491921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12" y="751"/>
                      </a:lnTo>
                      <a:cubicBezTo>
                        <a:pt x="2727" y="751"/>
                        <a:pt x="2893" y="584"/>
                        <a:pt x="2893" y="370"/>
                      </a:cubicBezTo>
                      <a:cubicBezTo>
                        <a:pt x="2893" y="167"/>
                        <a:pt x="2727" y="1"/>
                        <a:pt x="251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26"/>
                <p:cNvSpPr/>
                <p:nvPr/>
              </p:nvSpPr>
              <p:spPr>
                <a:xfrm>
                  <a:off x="2538838" y="3599250"/>
                  <a:ext cx="18475" cy="72350"/>
                </a:xfrm>
                <a:custGeom>
                  <a:rect b="b" l="l" r="r" t="t"/>
                  <a:pathLst>
                    <a:path extrusionOk="0" h="2894" w="739">
                      <a:moveTo>
                        <a:pt x="370" y="0"/>
                      </a:moveTo>
                      <a:cubicBezTo>
                        <a:pt x="156" y="0"/>
                        <a:pt x="1" y="167"/>
                        <a:pt x="1" y="369"/>
                      </a:cubicBezTo>
                      <a:lnTo>
                        <a:pt x="1" y="2513"/>
                      </a:lnTo>
                      <a:cubicBezTo>
                        <a:pt x="1" y="2727"/>
                        <a:pt x="156" y="2894"/>
                        <a:pt x="370" y="2894"/>
                      </a:cubicBezTo>
                      <a:cubicBezTo>
                        <a:pt x="572" y="2894"/>
                        <a:pt x="739" y="2727"/>
                        <a:pt x="739" y="2513"/>
                      </a:cubicBezTo>
                      <a:lnTo>
                        <a:pt x="739" y="369"/>
                      </a:lnTo>
                      <a:cubicBezTo>
                        <a:pt x="739" y="167"/>
                        <a:pt x="572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6"/>
                <p:cNvSpPr/>
                <p:nvPr/>
              </p:nvSpPr>
              <p:spPr>
                <a:xfrm>
                  <a:off x="2538838" y="3222725"/>
                  <a:ext cx="18475" cy="72350"/>
                </a:xfrm>
                <a:custGeom>
                  <a:rect b="b" l="l" r="r" t="t"/>
                  <a:pathLst>
                    <a:path extrusionOk="0" h="2894" w="739">
                      <a:moveTo>
                        <a:pt x="370" y="0"/>
                      </a:moveTo>
                      <a:cubicBezTo>
                        <a:pt x="156" y="0"/>
                        <a:pt x="1" y="167"/>
                        <a:pt x="1" y="381"/>
                      </a:cubicBezTo>
                      <a:lnTo>
                        <a:pt x="1" y="2524"/>
                      </a:lnTo>
                      <a:cubicBezTo>
                        <a:pt x="1" y="2727"/>
                        <a:pt x="156" y="2893"/>
                        <a:pt x="370" y="2893"/>
                      </a:cubicBezTo>
                      <a:cubicBezTo>
                        <a:pt x="572" y="2893"/>
                        <a:pt x="739" y="2727"/>
                        <a:pt x="739" y="2524"/>
                      </a:cubicBezTo>
                      <a:lnTo>
                        <a:pt x="739" y="381"/>
                      </a:lnTo>
                      <a:cubicBezTo>
                        <a:pt x="739" y="167"/>
                        <a:pt x="572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26"/>
                <p:cNvSpPr/>
                <p:nvPr/>
              </p:nvSpPr>
              <p:spPr>
                <a:xfrm>
                  <a:off x="2538838" y="3473625"/>
                  <a:ext cx="18475" cy="72375"/>
                </a:xfrm>
                <a:custGeom>
                  <a:rect b="b" l="l" r="r" t="t"/>
                  <a:pathLst>
                    <a:path extrusionOk="0" h="2895" w="739">
                      <a:moveTo>
                        <a:pt x="370" y="1"/>
                      </a:moveTo>
                      <a:cubicBezTo>
                        <a:pt x="156" y="1"/>
                        <a:pt x="1" y="168"/>
                        <a:pt x="1" y="382"/>
                      </a:cubicBezTo>
                      <a:lnTo>
                        <a:pt x="1" y="2525"/>
                      </a:lnTo>
                      <a:cubicBezTo>
                        <a:pt x="1" y="2727"/>
                        <a:pt x="156" y="2894"/>
                        <a:pt x="370" y="2894"/>
                      </a:cubicBezTo>
                      <a:cubicBezTo>
                        <a:pt x="572" y="2894"/>
                        <a:pt x="739" y="2727"/>
                        <a:pt x="739" y="2525"/>
                      </a:cubicBezTo>
                      <a:lnTo>
                        <a:pt x="739" y="382"/>
                      </a:lnTo>
                      <a:cubicBezTo>
                        <a:pt x="739" y="168"/>
                        <a:pt x="572" y="1"/>
                        <a:pt x="370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6"/>
                <p:cNvSpPr/>
                <p:nvPr/>
              </p:nvSpPr>
              <p:spPr>
                <a:xfrm>
                  <a:off x="5295438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cubicBezTo>
                        <a:pt x="1" y="584"/>
                        <a:pt x="167" y="751"/>
                        <a:pt x="370" y="751"/>
                      </a:cubicBezTo>
                      <a:lnTo>
                        <a:pt x="2525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2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6"/>
                <p:cNvSpPr/>
                <p:nvPr/>
              </p:nvSpPr>
              <p:spPr>
                <a:xfrm>
                  <a:off x="2538838" y="2972075"/>
                  <a:ext cx="18475" cy="72075"/>
                </a:xfrm>
                <a:custGeom>
                  <a:rect b="b" l="l" r="r" t="t"/>
                  <a:pathLst>
                    <a:path extrusionOk="0" h="2883" w="739">
                      <a:moveTo>
                        <a:pt x="370" y="1"/>
                      </a:moveTo>
                      <a:cubicBezTo>
                        <a:pt x="156" y="1"/>
                        <a:pt x="1" y="168"/>
                        <a:pt x="1" y="370"/>
                      </a:cubicBezTo>
                      <a:lnTo>
                        <a:pt x="1" y="2513"/>
                      </a:lnTo>
                      <a:cubicBezTo>
                        <a:pt x="1" y="2716"/>
                        <a:pt x="156" y="2882"/>
                        <a:pt x="370" y="2882"/>
                      </a:cubicBezTo>
                      <a:cubicBezTo>
                        <a:pt x="572" y="2882"/>
                        <a:pt x="739" y="2716"/>
                        <a:pt x="739" y="2513"/>
                      </a:cubicBezTo>
                      <a:lnTo>
                        <a:pt x="739" y="370"/>
                      </a:lnTo>
                      <a:cubicBezTo>
                        <a:pt x="739" y="168"/>
                        <a:pt x="572" y="1"/>
                        <a:pt x="370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6"/>
                <p:cNvSpPr/>
                <p:nvPr/>
              </p:nvSpPr>
              <p:spPr>
                <a:xfrm>
                  <a:off x="2538838" y="3097400"/>
                  <a:ext cx="18475" cy="72350"/>
                </a:xfrm>
                <a:custGeom>
                  <a:rect b="b" l="l" r="r" t="t"/>
                  <a:pathLst>
                    <a:path extrusionOk="0" h="2894" w="739">
                      <a:moveTo>
                        <a:pt x="370" y="0"/>
                      </a:moveTo>
                      <a:cubicBezTo>
                        <a:pt x="156" y="0"/>
                        <a:pt x="1" y="167"/>
                        <a:pt x="1" y="370"/>
                      </a:cubicBezTo>
                      <a:lnTo>
                        <a:pt x="1" y="2525"/>
                      </a:lnTo>
                      <a:cubicBezTo>
                        <a:pt x="1" y="2727"/>
                        <a:pt x="156" y="2894"/>
                        <a:pt x="370" y="2894"/>
                      </a:cubicBezTo>
                      <a:cubicBezTo>
                        <a:pt x="572" y="2894"/>
                        <a:pt x="739" y="2727"/>
                        <a:pt x="739" y="2525"/>
                      </a:cubicBezTo>
                      <a:lnTo>
                        <a:pt x="739" y="370"/>
                      </a:lnTo>
                      <a:cubicBezTo>
                        <a:pt x="739" y="167"/>
                        <a:pt x="572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6"/>
                <p:cNvSpPr/>
                <p:nvPr/>
              </p:nvSpPr>
              <p:spPr>
                <a:xfrm>
                  <a:off x="5170138" y="4239500"/>
                  <a:ext cx="72050" cy="18775"/>
                </a:xfrm>
                <a:custGeom>
                  <a:rect b="b" l="l" r="r" t="t"/>
                  <a:pathLst>
                    <a:path extrusionOk="0" h="751" w="2882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12" y="751"/>
                      </a:lnTo>
                      <a:cubicBezTo>
                        <a:pt x="2715" y="751"/>
                        <a:pt x="2881" y="584"/>
                        <a:pt x="2881" y="370"/>
                      </a:cubicBezTo>
                      <a:cubicBezTo>
                        <a:pt x="2881" y="167"/>
                        <a:pt x="2715" y="1"/>
                        <a:pt x="251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6"/>
                <p:cNvSpPr/>
                <p:nvPr/>
              </p:nvSpPr>
              <p:spPr>
                <a:xfrm>
                  <a:off x="2671588" y="4181800"/>
                  <a:ext cx="67600" cy="45525"/>
                </a:xfrm>
                <a:custGeom>
                  <a:rect b="b" l="l" r="r" t="t"/>
                  <a:pathLst>
                    <a:path extrusionOk="0" h="1821" w="2704">
                      <a:moveTo>
                        <a:pt x="416" y="0"/>
                      </a:moveTo>
                      <a:cubicBezTo>
                        <a:pt x="303" y="0"/>
                        <a:pt x="192" y="53"/>
                        <a:pt x="120" y="154"/>
                      </a:cubicBezTo>
                      <a:cubicBezTo>
                        <a:pt x="1" y="320"/>
                        <a:pt x="37" y="558"/>
                        <a:pt x="203" y="678"/>
                      </a:cubicBezTo>
                      <a:cubicBezTo>
                        <a:pt x="811" y="1094"/>
                        <a:pt x="1454" y="1475"/>
                        <a:pt x="2120" y="1785"/>
                      </a:cubicBezTo>
                      <a:cubicBezTo>
                        <a:pt x="2168" y="1809"/>
                        <a:pt x="2227" y="1821"/>
                        <a:pt x="2275" y="1821"/>
                      </a:cubicBezTo>
                      <a:cubicBezTo>
                        <a:pt x="2418" y="1821"/>
                        <a:pt x="2549" y="1737"/>
                        <a:pt x="2608" y="1606"/>
                      </a:cubicBezTo>
                      <a:cubicBezTo>
                        <a:pt x="2704" y="1416"/>
                        <a:pt x="2620" y="1201"/>
                        <a:pt x="2430" y="1106"/>
                      </a:cubicBezTo>
                      <a:cubicBezTo>
                        <a:pt x="1811" y="820"/>
                        <a:pt x="1204" y="463"/>
                        <a:pt x="632" y="70"/>
                      </a:cubicBezTo>
                      <a:cubicBezTo>
                        <a:pt x="566" y="23"/>
                        <a:pt x="490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26"/>
                <p:cNvSpPr/>
                <p:nvPr/>
              </p:nvSpPr>
              <p:spPr>
                <a:xfrm>
                  <a:off x="2585588" y="4091650"/>
                  <a:ext cx="53300" cy="61250"/>
                </a:xfrm>
                <a:custGeom>
                  <a:rect b="b" l="l" r="r" t="t"/>
                  <a:pathLst>
                    <a:path extrusionOk="0" h="2450" w="2132">
                      <a:moveTo>
                        <a:pt x="422" y="0"/>
                      </a:moveTo>
                      <a:cubicBezTo>
                        <a:pt x="354" y="0"/>
                        <a:pt x="286" y="19"/>
                        <a:pt x="226" y="57"/>
                      </a:cubicBezTo>
                      <a:cubicBezTo>
                        <a:pt x="48" y="164"/>
                        <a:pt x="0" y="402"/>
                        <a:pt x="107" y="569"/>
                      </a:cubicBezTo>
                      <a:cubicBezTo>
                        <a:pt x="500" y="1188"/>
                        <a:pt x="953" y="1783"/>
                        <a:pt x="1441" y="2331"/>
                      </a:cubicBezTo>
                      <a:cubicBezTo>
                        <a:pt x="1512" y="2414"/>
                        <a:pt x="1619" y="2450"/>
                        <a:pt x="1715" y="2450"/>
                      </a:cubicBezTo>
                      <a:cubicBezTo>
                        <a:pt x="1810" y="2450"/>
                        <a:pt x="1893" y="2414"/>
                        <a:pt x="1965" y="2355"/>
                      </a:cubicBezTo>
                      <a:cubicBezTo>
                        <a:pt x="2119" y="2212"/>
                        <a:pt x="2131" y="1986"/>
                        <a:pt x="1988" y="1831"/>
                      </a:cubicBezTo>
                      <a:cubicBezTo>
                        <a:pt x="1524" y="1319"/>
                        <a:pt x="1107" y="759"/>
                        <a:pt x="738" y="176"/>
                      </a:cubicBezTo>
                      <a:cubicBezTo>
                        <a:pt x="669" y="61"/>
                        <a:pt x="546" y="0"/>
                        <a:pt x="422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6"/>
                <p:cNvSpPr/>
                <p:nvPr/>
              </p:nvSpPr>
              <p:spPr>
                <a:xfrm>
                  <a:off x="2541513" y="3975325"/>
                  <a:ext cx="33675" cy="70425"/>
                </a:xfrm>
                <a:custGeom>
                  <a:rect b="b" l="l" r="r" t="t"/>
                  <a:pathLst>
                    <a:path extrusionOk="0" h="2817" w="1347">
                      <a:moveTo>
                        <a:pt x="401" y="1"/>
                      </a:moveTo>
                      <a:cubicBezTo>
                        <a:pt x="379" y="1"/>
                        <a:pt x="357" y="3"/>
                        <a:pt x="334" y="7"/>
                      </a:cubicBezTo>
                      <a:cubicBezTo>
                        <a:pt x="132" y="43"/>
                        <a:pt x="1" y="233"/>
                        <a:pt x="25" y="435"/>
                      </a:cubicBezTo>
                      <a:cubicBezTo>
                        <a:pt x="156" y="1162"/>
                        <a:pt x="334" y="1876"/>
                        <a:pt x="584" y="2567"/>
                      </a:cubicBezTo>
                      <a:cubicBezTo>
                        <a:pt x="632" y="2721"/>
                        <a:pt x="775" y="2817"/>
                        <a:pt x="930" y="2817"/>
                      </a:cubicBezTo>
                      <a:cubicBezTo>
                        <a:pt x="977" y="2817"/>
                        <a:pt x="1013" y="2817"/>
                        <a:pt x="1061" y="2793"/>
                      </a:cubicBezTo>
                      <a:cubicBezTo>
                        <a:pt x="1251" y="2733"/>
                        <a:pt x="1346" y="2519"/>
                        <a:pt x="1287" y="2329"/>
                      </a:cubicBezTo>
                      <a:cubicBezTo>
                        <a:pt x="1049" y="1674"/>
                        <a:pt x="882" y="995"/>
                        <a:pt x="763" y="305"/>
                      </a:cubicBezTo>
                      <a:cubicBezTo>
                        <a:pt x="731" y="124"/>
                        <a:pt x="577" y="1"/>
                        <a:pt x="401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6"/>
                <p:cNvSpPr/>
                <p:nvPr/>
              </p:nvSpPr>
              <p:spPr>
                <a:xfrm>
                  <a:off x="2538838" y="3850175"/>
                  <a:ext cx="18475" cy="72350"/>
                </a:xfrm>
                <a:custGeom>
                  <a:rect b="b" l="l" r="r" t="t"/>
                  <a:pathLst>
                    <a:path extrusionOk="0" h="2894" w="739">
                      <a:moveTo>
                        <a:pt x="370" y="0"/>
                      </a:moveTo>
                      <a:cubicBezTo>
                        <a:pt x="156" y="0"/>
                        <a:pt x="1" y="167"/>
                        <a:pt x="1" y="369"/>
                      </a:cubicBezTo>
                      <a:lnTo>
                        <a:pt x="1" y="2513"/>
                      </a:lnTo>
                      <a:cubicBezTo>
                        <a:pt x="1" y="2727"/>
                        <a:pt x="156" y="2894"/>
                        <a:pt x="370" y="2894"/>
                      </a:cubicBezTo>
                      <a:cubicBezTo>
                        <a:pt x="572" y="2894"/>
                        <a:pt x="739" y="2727"/>
                        <a:pt x="739" y="2513"/>
                      </a:cubicBezTo>
                      <a:lnTo>
                        <a:pt x="739" y="369"/>
                      </a:lnTo>
                      <a:cubicBezTo>
                        <a:pt x="739" y="167"/>
                        <a:pt x="572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6"/>
                <p:cNvSpPr/>
                <p:nvPr/>
              </p:nvSpPr>
              <p:spPr>
                <a:xfrm>
                  <a:off x="2911813" y="4239500"/>
                  <a:ext cx="72350" cy="18775"/>
                </a:xfrm>
                <a:custGeom>
                  <a:rect b="b" l="l" r="r" t="t"/>
                  <a:pathLst>
                    <a:path extrusionOk="0" h="751" w="2894">
                      <a:moveTo>
                        <a:pt x="381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81" y="751"/>
                      </a:cubicBezTo>
                      <a:lnTo>
                        <a:pt x="2524" y="751"/>
                      </a:lnTo>
                      <a:cubicBezTo>
                        <a:pt x="2727" y="751"/>
                        <a:pt x="2894" y="584"/>
                        <a:pt x="2894" y="370"/>
                      </a:cubicBezTo>
                      <a:cubicBezTo>
                        <a:pt x="2894" y="167"/>
                        <a:pt x="2727" y="1"/>
                        <a:pt x="2524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26"/>
                <p:cNvSpPr/>
                <p:nvPr/>
              </p:nvSpPr>
              <p:spPr>
                <a:xfrm>
                  <a:off x="2786188" y="4231825"/>
                  <a:ext cx="72650" cy="25275"/>
                </a:xfrm>
                <a:custGeom>
                  <a:rect b="b" l="l" r="r" t="t"/>
                  <a:pathLst>
                    <a:path extrusionOk="0" h="1011" w="2906">
                      <a:moveTo>
                        <a:pt x="397" y="0"/>
                      </a:moveTo>
                      <a:cubicBezTo>
                        <a:pt x="233" y="0"/>
                        <a:pt x="78" y="120"/>
                        <a:pt x="37" y="284"/>
                      </a:cubicBezTo>
                      <a:cubicBezTo>
                        <a:pt x="1" y="486"/>
                        <a:pt x="120" y="689"/>
                        <a:pt x="322" y="736"/>
                      </a:cubicBezTo>
                      <a:cubicBezTo>
                        <a:pt x="1037" y="891"/>
                        <a:pt x="1775" y="986"/>
                        <a:pt x="2513" y="1010"/>
                      </a:cubicBezTo>
                      <a:lnTo>
                        <a:pt x="2525" y="1010"/>
                      </a:lnTo>
                      <a:cubicBezTo>
                        <a:pt x="2727" y="1010"/>
                        <a:pt x="2894" y="855"/>
                        <a:pt x="2906" y="653"/>
                      </a:cubicBezTo>
                      <a:cubicBezTo>
                        <a:pt x="2906" y="451"/>
                        <a:pt x="2751" y="272"/>
                        <a:pt x="2549" y="272"/>
                      </a:cubicBezTo>
                      <a:cubicBezTo>
                        <a:pt x="1846" y="236"/>
                        <a:pt x="1156" y="153"/>
                        <a:pt x="477" y="10"/>
                      </a:cubicBezTo>
                      <a:cubicBezTo>
                        <a:pt x="450" y="3"/>
                        <a:pt x="424" y="0"/>
                        <a:pt x="397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6"/>
                <p:cNvSpPr/>
                <p:nvPr/>
              </p:nvSpPr>
              <p:spPr>
                <a:xfrm>
                  <a:off x="5421063" y="4239500"/>
                  <a:ext cx="72050" cy="18775"/>
                </a:xfrm>
                <a:custGeom>
                  <a:rect b="b" l="l" r="r" t="t"/>
                  <a:pathLst>
                    <a:path extrusionOk="0" h="751" w="2882">
                      <a:moveTo>
                        <a:pt x="369" y="1"/>
                      </a:moveTo>
                      <a:cubicBezTo>
                        <a:pt x="167" y="1"/>
                        <a:pt x="0" y="167"/>
                        <a:pt x="0" y="370"/>
                      </a:cubicBezTo>
                      <a:cubicBezTo>
                        <a:pt x="0" y="584"/>
                        <a:pt x="167" y="751"/>
                        <a:pt x="369" y="751"/>
                      </a:cubicBezTo>
                      <a:lnTo>
                        <a:pt x="2512" y="751"/>
                      </a:lnTo>
                      <a:cubicBezTo>
                        <a:pt x="2715" y="751"/>
                        <a:pt x="2881" y="584"/>
                        <a:pt x="2881" y="370"/>
                      </a:cubicBezTo>
                      <a:cubicBezTo>
                        <a:pt x="2881" y="167"/>
                        <a:pt x="2715" y="1"/>
                        <a:pt x="251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6"/>
                <p:cNvSpPr/>
                <p:nvPr/>
              </p:nvSpPr>
              <p:spPr>
                <a:xfrm>
                  <a:off x="5545763" y="1203350"/>
                  <a:ext cx="71175" cy="19150"/>
                </a:xfrm>
                <a:custGeom>
                  <a:rect b="b" l="l" r="r" t="t"/>
                  <a:pathLst>
                    <a:path extrusionOk="0" h="766" w="2847">
                      <a:moveTo>
                        <a:pt x="824" y="0"/>
                      </a:moveTo>
                      <a:cubicBezTo>
                        <a:pt x="670" y="0"/>
                        <a:pt x="519" y="3"/>
                        <a:pt x="370" y="15"/>
                      </a:cubicBezTo>
                      <a:cubicBezTo>
                        <a:pt x="156" y="39"/>
                        <a:pt x="1" y="206"/>
                        <a:pt x="25" y="408"/>
                      </a:cubicBezTo>
                      <a:cubicBezTo>
                        <a:pt x="36" y="598"/>
                        <a:pt x="191" y="741"/>
                        <a:pt x="394" y="741"/>
                      </a:cubicBezTo>
                      <a:cubicBezTo>
                        <a:pt x="394" y="741"/>
                        <a:pt x="406" y="765"/>
                        <a:pt x="417" y="765"/>
                      </a:cubicBezTo>
                      <a:cubicBezTo>
                        <a:pt x="703" y="741"/>
                        <a:pt x="1001" y="741"/>
                        <a:pt x="1299" y="741"/>
                      </a:cubicBezTo>
                      <a:lnTo>
                        <a:pt x="2477" y="741"/>
                      </a:lnTo>
                      <a:cubicBezTo>
                        <a:pt x="2680" y="741"/>
                        <a:pt x="2846" y="587"/>
                        <a:pt x="2846" y="372"/>
                      </a:cubicBezTo>
                      <a:cubicBezTo>
                        <a:pt x="2846" y="170"/>
                        <a:pt x="2680" y="3"/>
                        <a:pt x="2477" y="3"/>
                      </a:cubicBezTo>
                      <a:lnTo>
                        <a:pt x="1287" y="3"/>
                      </a:lnTo>
                      <a:cubicBezTo>
                        <a:pt x="1132" y="3"/>
                        <a:pt x="977" y="0"/>
                        <a:pt x="82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6"/>
                <p:cNvSpPr/>
                <p:nvPr/>
              </p:nvSpPr>
              <p:spPr>
                <a:xfrm>
                  <a:off x="5251088" y="1479575"/>
                  <a:ext cx="22350" cy="70925"/>
                </a:xfrm>
                <a:custGeom>
                  <a:rect b="b" l="l" r="r" t="t"/>
                  <a:pathLst>
                    <a:path extrusionOk="0" h="2837" w="894">
                      <a:moveTo>
                        <a:pt x="516" y="1"/>
                      </a:moveTo>
                      <a:cubicBezTo>
                        <a:pt x="327" y="1"/>
                        <a:pt x="142" y="138"/>
                        <a:pt x="120" y="337"/>
                      </a:cubicBezTo>
                      <a:cubicBezTo>
                        <a:pt x="60" y="860"/>
                        <a:pt x="1" y="1408"/>
                        <a:pt x="1" y="1944"/>
                      </a:cubicBezTo>
                      <a:lnTo>
                        <a:pt x="1" y="2456"/>
                      </a:lnTo>
                      <a:cubicBezTo>
                        <a:pt x="1" y="2670"/>
                        <a:pt x="167" y="2837"/>
                        <a:pt x="370" y="2837"/>
                      </a:cubicBezTo>
                      <a:cubicBezTo>
                        <a:pt x="584" y="2837"/>
                        <a:pt x="751" y="2670"/>
                        <a:pt x="751" y="2456"/>
                      </a:cubicBezTo>
                      <a:lnTo>
                        <a:pt x="751" y="1944"/>
                      </a:lnTo>
                      <a:cubicBezTo>
                        <a:pt x="751" y="1432"/>
                        <a:pt x="810" y="920"/>
                        <a:pt x="870" y="420"/>
                      </a:cubicBezTo>
                      <a:cubicBezTo>
                        <a:pt x="894" y="217"/>
                        <a:pt x="763" y="39"/>
                        <a:pt x="560" y="3"/>
                      </a:cubicBezTo>
                      <a:cubicBezTo>
                        <a:pt x="545" y="1"/>
                        <a:pt x="531" y="1"/>
                        <a:pt x="516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6"/>
                <p:cNvSpPr/>
                <p:nvPr/>
              </p:nvSpPr>
              <p:spPr>
                <a:xfrm>
                  <a:off x="5251088" y="1601375"/>
                  <a:ext cx="18775" cy="70875"/>
                </a:xfrm>
                <a:custGeom>
                  <a:rect b="b" l="l" r="r" t="t"/>
                  <a:pathLst>
                    <a:path extrusionOk="0" h="2835" w="751">
                      <a:moveTo>
                        <a:pt x="370" y="1"/>
                      </a:moveTo>
                      <a:cubicBezTo>
                        <a:pt x="167" y="1"/>
                        <a:pt x="1" y="167"/>
                        <a:pt x="1" y="370"/>
                      </a:cubicBezTo>
                      <a:lnTo>
                        <a:pt x="1" y="2465"/>
                      </a:lnTo>
                      <a:cubicBezTo>
                        <a:pt x="1" y="2668"/>
                        <a:pt x="167" y="2834"/>
                        <a:pt x="370" y="2834"/>
                      </a:cubicBezTo>
                      <a:cubicBezTo>
                        <a:pt x="584" y="2834"/>
                        <a:pt x="751" y="2668"/>
                        <a:pt x="751" y="2465"/>
                      </a:cubicBezTo>
                      <a:lnTo>
                        <a:pt x="751" y="370"/>
                      </a:lnTo>
                      <a:cubicBezTo>
                        <a:pt x="751" y="167"/>
                        <a:pt x="584" y="1"/>
                        <a:pt x="370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6"/>
                <p:cNvSpPr/>
                <p:nvPr/>
              </p:nvSpPr>
              <p:spPr>
                <a:xfrm>
                  <a:off x="5427888" y="1215800"/>
                  <a:ext cx="69675" cy="37650"/>
                </a:xfrm>
                <a:custGeom>
                  <a:rect b="b" l="l" r="r" t="t"/>
                  <a:pathLst>
                    <a:path extrusionOk="0" h="1506" w="2787">
                      <a:moveTo>
                        <a:pt x="2375" y="1"/>
                      </a:moveTo>
                      <a:cubicBezTo>
                        <a:pt x="2338" y="1"/>
                        <a:pt x="2301" y="6"/>
                        <a:pt x="2263" y="17"/>
                      </a:cubicBezTo>
                      <a:cubicBezTo>
                        <a:pt x="1584" y="220"/>
                        <a:pt x="906" y="481"/>
                        <a:pt x="263" y="803"/>
                      </a:cubicBezTo>
                      <a:cubicBezTo>
                        <a:pt x="84" y="886"/>
                        <a:pt x="1" y="1113"/>
                        <a:pt x="96" y="1303"/>
                      </a:cubicBezTo>
                      <a:cubicBezTo>
                        <a:pt x="168" y="1434"/>
                        <a:pt x="299" y="1505"/>
                        <a:pt x="429" y="1505"/>
                      </a:cubicBezTo>
                      <a:cubicBezTo>
                        <a:pt x="489" y="1505"/>
                        <a:pt x="549" y="1494"/>
                        <a:pt x="596" y="1470"/>
                      </a:cubicBezTo>
                      <a:cubicBezTo>
                        <a:pt x="1203" y="1172"/>
                        <a:pt x="1834" y="922"/>
                        <a:pt x="2477" y="732"/>
                      </a:cubicBezTo>
                      <a:cubicBezTo>
                        <a:pt x="2680" y="672"/>
                        <a:pt x="2787" y="458"/>
                        <a:pt x="2727" y="267"/>
                      </a:cubicBezTo>
                      <a:cubicBezTo>
                        <a:pt x="2679" y="102"/>
                        <a:pt x="2536" y="1"/>
                        <a:pt x="2375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26"/>
                <p:cNvSpPr/>
                <p:nvPr/>
              </p:nvSpPr>
              <p:spPr>
                <a:xfrm>
                  <a:off x="5251088" y="1723125"/>
                  <a:ext cx="18775" cy="70875"/>
                </a:xfrm>
                <a:custGeom>
                  <a:rect b="b" l="l" r="r" t="t"/>
                  <a:pathLst>
                    <a:path extrusionOk="0" h="2835" w="751">
                      <a:moveTo>
                        <a:pt x="370" y="0"/>
                      </a:moveTo>
                      <a:cubicBezTo>
                        <a:pt x="167" y="0"/>
                        <a:pt x="1" y="167"/>
                        <a:pt x="1" y="381"/>
                      </a:cubicBezTo>
                      <a:lnTo>
                        <a:pt x="1" y="2465"/>
                      </a:lnTo>
                      <a:cubicBezTo>
                        <a:pt x="1" y="2667"/>
                        <a:pt x="167" y="2834"/>
                        <a:pt x="370" y="2834"/>
                      </a:cubicBezTo>
                      <a:cubicBezTo>
                        <a:pt x="584" y="2834"/>
                        <a:pt x="751" y="2667"/>
                        <a:pt x="751" y="2465"/>
                      </a:cubicBezTo>
                      <a:lnTo>
                        <a:pt x="751" y="381"/>
                      </a:lnTo>
                      <a:cubicBezTo>
                        <a:pt x="751" y="167"/>
                        <a:pt x="584" y="0"/>
                        <a:pt x="370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26"/>
                <p:cNvSpPr/>
                <p:nvPr/>
              </p:nvSpPr>
              <p:spPr>
                <a:xfrm>
                  <a:off x="5269838" y="1364525"/>
                  <a:ext cx="42900" cy="66325"/>
                </a:xfrm>
                <a:custGeom>
                  <a:rect b="b" l="l" r="r" t="t"/>
                  <a:pathLst>
                    <a:path extrusionOk="0" h="2653" w="1716">
                      <a:moveTo>
                        <a:pt x="1288" y="0"/>
                      </a:moveTo>
                      <a:cubicBezTo>
                        <a:pt x="1157" y="0"/>
                        <a:pt x="1030" y="69"/>
                        <a:pt x="965" y="200"/>
                      </a:cubicBezTo>
                      <a:cubicBezTo>
                        <a:pt x="608" y="819"/>
                        <a:pt x="310" y="1474"/>
                        <a:pt x="72" y="2152"/>
                      </a:cubicBezTo>
                      <a:cubicBezTo>
                        <a:pt x="1" y="2343"/>
                        <a:pt x="108" y="2557"/>
                        <a:pt x="298" y="2629"/>
                      </a:cubicBezTo>
                      <a:cubicBezTo>
                        <a:pt x="334" y="2641"/>
                        <a:pt x="382" y="2653"/>
                        <a:pt x="417" y="2653"/>
                      </a:cubicBezTo>
                      <a:cubicBezTo>
                        <a:pt x="572" y="2653"/>
                        <a:pt x="715" y="2557"/>
                        <a:pt x="775" y="2403"/>
                      </a:cubicBezTo>
                      <a:cubicBezTo>
                        <a:pt x="1001" y="1771"/>
                        <a:pt x="1275" y="1140"/>
                        <a:pt x="1608" y="557"/>
                      </a:cubicBezTo>
                      <a:cubicBezTo>
                        <a:pt x="1715" y="378"/>
                        <a:pt x="1644" y="152"/>
                        <a:pt x="1465" y="45"/>
                      </a:cubicBezTo>
                      <a:cubicBezTo>
                        <a:pt x="1409" y="15"/>
                        <a:pt x="1348" y="0"/>
                        <a:pt x="1288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26"/>
                <p:cNvSpPr/>
                <p:nvPr/>
              </p:nvSpPr>
              <p:spPr>
                <a:xfrm>
                  <a:off x="5332063" y="1272150"/>
                  <a:ext cx="58650" cy="54525"/>
                </a:xfrm>
                <a:custGeom>
                  <a:rect b="b" l="l" r="r" t="t"/>
                  <a:pathLst>
                    <a:path extrusionOk="0" h="2181" w="2346">
                      <a:moveTo>
                        <a:pt x="1922" y="1"/>
                      </a:moveTo>
                      <a:cubicBezTo>
                        <a:pt x="1839" y="1"/>
                        <a:pt x="1757" y="29"/>
                        <a:pt x="1691" y="85"/>
                      </a:cubicBezTo>
                      <a:cubicBezTo>
                        <a:pt x="1131" y="525"/>
                        <a:pt x="607" y="1025"/>
                        <a:pt x="131" y="1561"/>
                      </a:cubicBezTo>
                      <a:cubicBezTo>
                        <a:pt x="0" y="1716"/>
                        <a:pt x="12" y="1954"/>
                        <a:pt x="167" y="2085"/>
                      </a:cubicBezTo>
                      <a:cubicBezTo>
                        <a:pt x="226" y="2145"/>
                        <a:pt x="322" y="2180"/>
                        <a:pt x="405" y="2180"/>
                      </a:cubicBezTo>
                      <a:cubicBezTo>
                        <a:pt x="512" y="2180"/>
                        <a:pt x="607" y="2145"/>
                        <a:pt x="691" y="2061"/>
                      </a:cubicBezTo>
                      <a:cubicBezTo>
                        <a:pt x="1131" y="1549"/>
                        <a:pt x="1631" y="1085"/>
                        <a:pt x="2155" y="668"/>
                      </a:cubicBezTo>
                      <a:cubicBezTo>
                        <a:pt x="2310" y="537"/>
                        <a:pt x="2346" y="299"/>
                        <a:pt x="2215" y="144"/>
                      </a:cubicBezTo>
                      <a:cubicBezTo>
                        <a:pt x="2140" y="49"/>
                        <a:pt x="2031" y="1"/>
                        <a:pt x="1922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26"/>
                <p:cNvSpPr/>
                <p:nvPr/>
              </p:nvSpPr>
              <p:spPr>
                <a:xfrm>
                  <a:off x="5663938" y="1153575"/>
                  <a:ext cx="52700" cy="72200"/>
                </a:xfrm>
                <a:custGeom>
                  <a:rect b="b" l="l" r="r" t="t"/>
                  <a:pathLst>
                    <a:path extrusionOk="0" h="2888" w="2108">
                      <a:moveTo>
                        <a:pt x="1704" y="1"/>
                      </a:moveTo>
                      <a:cubicBezTo>
                        <a:pt x="1525" y="1"/>
                        <a:pt x="1367" y="145"/>
                        <a:pt x="1346" y="327"/>
                      </a:cubicBezTo>
                      <a:cubicBezTo>
                        <a:pt x="1251" y="875"/>
                        <a:pt x="1203" y="1399"/>
                        <a:pt x="1191" y="1994"/>
                      </a:cubicBezTo>
                      <a:lnTo>
                        <a:pt x="370" y="1994"/>
                      </a:lnTo>
                      <a:cubicBezTo>
                        <a:pt x="167" y="1994"/>
                        <a:pt x="1" y="2161"/>
                        <a:pt x="1" y="2363"/>
                      </a:cubicBezTo>
                      <a:cubicBezTo>
                        <a:pt x="1" y="2578"/>
                        <a:pt x="167" y="2744"/>
                        <a:pt x="370" y="2744"/>
                      </a:cubicBezTo>
                      <a:lnTo>
                        <a:pt x="1263" y="2744"/>
                      </a:lnTo>
                      <a:cubicBezTo>
                        <a:pt x="1334" y="2744"/>
                        <a:pt x="1441" y="2887"/>
                        <a:pt x="1560" y="2887"/>
                      </a:cubicBezTo>
                      <a:cubicBezTo>
                        <a:pt x="1763" y="2887"/>
                        <a:pt x="1929" y="2697"/>
                        <a:pt x="1929" y="2494"/>
                      </a:cubicBezTo>
                      <a:lnTo>
                        <a:pt x="1929" y="2339"/>
                      </a:lnTo>
                      <a:cubicBezTo>
                        <a:pt x="1929" y="1708"/>
                        <a:pt x="1977" y="1054"/>
                        <a:pt x="2072" y="434"/>
                      </a:cubicBezTo>
                      <a:cubicBezTo>
                        <a:pt x="2108" y="232"/>
                        <a:pt x="1965" y="30"/>
                        <a:pt x="1763" y="6"/>
                      </a:cubicBezTo>
                      <a:cubicBezTo>
                        <a:pt x="1743" y="2"/>
                        <a:pt x="1723" y="1"/>
                        <a:pt x="1704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26"/>
                <p:cNvSpPr/>
                <p:nvPr/>
              </p:nvSpPr>
              <p:spPr>
                <a:xfrm>
                  <a:off x="5882413" y="896875"/>
                  <a:ext cx="70875" cy="35400"/>
                </a:xfrm>
                <a:custGeom>
                  <a:rect b="b" l="l" r="r" t="t"/>
                  <a:pathLst>
                    <a:path extrusionOk="0" h="1416" w="2835">
                      <a:moveTo>
                        <a:pt x="2424" y="0"/>
                      </a:moveTo>
                      <a:cubicBezTo>
                        <a:pt x="2394" y="0"/>
                        <a:pt x="2364" y="4"/>
                        <a:pt x="2334" y="11"/>
                      </a:cubicBezTo>
                      <a:cubicBezTo>
                        <a:pt x="1632" y="177"/>
                        <a:pt x="941" y="415"/>
                        <a:pt x="275" y="701"/>
                      </a:cubicBezTo>
                      <a:cubicBezTo>
                        <a:pt x="84" y="785"/>
                        <a:pt x="1" y="999"/>
                        <a:pt x="84" y="1189"/>
                      </a:cubicBezTo>
                      <a:cubicBezTo>
                        <a:pt x="144" y="1332"/>
                        <a:pt x="275" y="1416"/>
                        <a:pt x="417" y="1416"/>
                      </a:cubicBezTo>
                      <a:cubicBezTo>
                        <a:pt x="477" y="1416"/>
                        <a:pt x="525" y="1404"/>
                        <a:pt x="572" y="1392"/>
                      </a:cubicBezTo>
                      <a:cubicBezTo>
                        <a:pt x="1191" y="1118"/>
                        <a:pt x="1846" y="892"/>
                        <a:pt x="2513" y="737"/>
                      </a:cubicBezTo>
                      <a:cubicBezTo>
                        <a:pt x="2715" y="689"/>
                        <a:pt x="2834" y="487"/>
                        <a:pt x="2787" y="285"/>
                      </a:cubicBezTo>
                      <a:cubicBezTo>
                        <a:pt x="2746" y="112"/>
                        <a:pt x="2593" y="0"/>
                        <a:pt x="2424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26"/>
                <p:cNvSpPr/>
                <p:nvPr/>
              </p:nvSpPr>
              <p:spPr>
                <a:xfrm>
                  <a:off x="6003263" y="887900"/>
                  <a:ext cx="72050" cy="22050"/>
                </a:xfrm>
                <a:custGeom>
                  <a:rect b="b" l="l" r="r" t="t"/>
                  <a:pathLst>
                    <a:path extrusionOk="0" h="882" w="2882">
                      <a:moveTo>
                        <a:pt x="370" y="1"/>
                      </a:moveTo>
                      <a:cubicBezTo>
                        <a:pt x="167" y="1"/>
                        <a:pt x="1" y="155"/>
                        <a:pt x="1" y="370"/>
                      </a:cubicBezTo>
                      <a:cubicBezTo>
                        <a:pt x="13" y="572"/>
                        <a:pt x="179" y="715"/>
                        <a:pt x="382" y="715"/>
                      </a:cubicBezTo>
                      <a:cubicBezTo>
                        <a:pt x="453" y="715"/>
                        <a:pt x="513" y="727"/>
                        <a:pt x="584" y="727"/>
                      </a:cubicBezTo>
                      <a:cubicBezTo>
                        <a:pt x="1203" y="727"/>
                        <a:pt x="1822" y="774"/>
                        <a:pt x="2430" y="870"/>
                      </a:cubicBezTo>
                      <a:cubicBezTo>
                        <a:pt x="2453" y="870"/>
                        <a:pt x="2465" y="882"/>
                        <a:pt x="2489" y="882"/>
                      </a:cubicBezTo>
                      <a:cubicBezTo>
                        <a:pt x="2668" y="882"/>
                        <a:pt x="2822" y="751"/>
                        <a:pt x="2858" y="560"/>
                      </a:cubicBezTo>
                      <a:cubicBezTo>
                        <a:pt x="2882" y="358"/>
                        <a:pt x="2739" y="167"/>
                        <a:pt x="2537" y="143"/>
                      </a:cubicBezTo>
                      <a:cubicBezTo>
                        <a:pt x="1906" y="48"/>
                        <a:pt x="1251" y="1"/>
                        <a:pt x="608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26"/>
                <p:cNvSpPr/>
                <p:nvPr/>
              </p:nvSpPr>
              <p:spPr>
                <a:xfrm>
                  <a:off x="6122638" y="909475"/>
                  <a:ext cx="68775" cy="41850"/>
                </a:xfrm>
                <a:custGeom>
                  <a:rect b="b" l="l" r="r" t="t"/>
                  <a:pathLst>
                    <a:path extrusionOk="0" h="1674" w="2751">
                      <a:moveTo>
                        <a:pt x="416" y="0"/>
                      </a:moveTo>
                      <a:cubicBezTo>
                        <a:pt x="272" y="0"/>
                        <a:pt x="137" y="90"/>
                        <a:pt x="83" y="233"/>
                      </a:cubicBezTo>
                      <a:cubicBezTo>
                        <a:pt x="0" y="423"/>
                        <a:pt x="95" y="638"/>
                        <a:pt x="286" y="721"/>
                      </a:cubicBezTo>
                      <a:cubicBezTo>
                        <a:pt x="929" y="971"/>
                        <a:pt x="1548" y="1269"/>
                        <a:pt x="2131" y="1626"/>
                      </a:cubicBezTo>
                      <a:cubicBezTo>
                        <a:pt x="2191" y="1662"/>
                        <a:pt x="2250" y="1674"/>
                        <a:pt x="2322" y="1674"/>
                      </a:cubicBezTo>
                      <a:cubicBezTo>
                        <a:pt x="2453" y="1674"/>
                        <a:pt x="2572" y="1614"/>
                        <a:pt x="2643" y="1495"/>
                      </a:cubicBezTo>
                      <a:cubicBezTo>
                        <a:pt x="2750" y="1316"/>
                        <a:pt x="2691" y="1090"/>
                        <a:pt x="2512" y="983"/>
                      </a:cubicBezTo>
                      <a:cubicBezTo>
                        <a:pt x="1893" y="614"/>
                        <a:pt x="1238" y="292"/>
                        <a:pt x="560" y="31"/>
                      </a:cubicBezTo>
                      <a:cubicBezTo>
                        <a:pt x="512" y="10"/>
                        <a:pt x="464" y="0"/>
                        <a:pt x="416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26"/>
                <p:cNvSpPr/>
                <p:nvPr/>
              </p:nvSpPr>
              <p:spPr>
                <a:xfrm>
                  <a:off x="6295863" y="1075800"/>
                  <a:ext cx="38125" cy="68700"/>
                </a:xfrm>
                <a:custGeom>
                  <a:rect b="b" l="l" r="r" t="t"/>
                  <a:pathLst>
                    <a:path extrusionOk="0" h="2748" w="1525">
                      <a:moveTo>
                        <a:pt x="426" y="1"/>
                      </a:moveTo>
                      <a:cubicBezTo>
                        <a:pt x="376" y="1"/>
                        <a:pt x="324" y="11"/>
                        <a:pt x="274" y="33"/>
                      </a:cubicBezTo>
                      <a:cubicBezTo>
                        <a:pt x="84" y="116"/>
                        <a:pt x="0" y="331"/>
                        <a:pt x="84" y="521"/>
                      </a:cubicBezTo>
                      <a:cubicBezTo>
                        <a:pt x="358" y="1152"/>
                        <a:pt x="584" y="1807"/>
                        <a:pt x="751" y="2462"/>
                      </a:cubicBezTo>
                      <a:cubicBezTo>
                        <a:pt x="786" y="2641"/>
                        <a:pt x="941" y="2748"/>
                        <a:pt x="1108" y="2748"/>
                      </a:cubicBezTo>
                      <a:cubicBezTo>
                        <a:pt x="1143" y="2748"/>
                        <a:pt x="1167" y="2748"/>
                        <a:pt x="1203" y="2736"/>
                      </a:cubicBezTo>
                      <a:cubicBezTo>
                        <a:pt x="1405" y="2688"/>
                        <a:pt x="1524" y="2486"/>
                        <a:pt x="1477" y="2283"/>
                      </a:cubicBezTo>
                      <a:cubicBezTo>
                        <a:pt x="1298" y="1581"/>
                        <a:pt x="1060" y="890"/>
                        <a:pt x="762" y="224"/>
                      </a:cubicBezTo>
                      <a:cubicBezTo>
                        <a:pt x="701" y="83"/>
                        <a:pt x="568" y="1"/>
                        <a:pt x="426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6"/>
                <p:cNvSpPr/>
                <p:nvPr/>
              </p:nvSpPr>
              <p:spPr>
                <a:xfrm>
                  <a:off x="5781813" y="948425"/>
                  <a:ext cx="60750" cy="53200"/>
                </a:xfrm>
                <a:custGeom>
                  <a:rect b="b" l="l" r="r" t="t"/>
                  <a:pathLst>
                    <a:path extrusionOk="0" h="2128" w="2430">
                      <a:moveTo>
                        <a:pt x="2015" y="0"/>
                      </a:moveTo>
                      <a:cubicBezTo>
                        <a:pt x="1935" y="0"/>
                        <a:pt x="1855" y="26"/>
                        <a:pt x="1786" y="80"/>
                      </a:cubicBezTo>
                      <a:cubicBezTo>
                        <a:pt x="1203" y="497"/>
                        <a:pt x="655" y="985"/>
                        <a:pt x="143" y="1497"/>
                      </a:cubicBezTo>
                      <a:cubicBezTo>
                        <a:pt x="0" y="1652"/>
                        <a:pt x="12" y="1890"/>
                        <a:pt x="155" y="2033"/>
                      </a:cubicBezTo>
                      <a:cubicBezTo>
                        <a:pt x="227" y="2104"/>
                        <a:pt x="322" y="2128"/>
                        <a:pt x="417" y="2128"/>
                      </a:cubicBezTo>
                      <a:cubicBezTo>
                        <a:pt x="512" y="2128"/>
                        <a:pt x="608" y="2092"/>
                        <a:pt x="679" y="2021"/>
                      </a:cubicBezTo>
                      <a:cubicBezTo>
                        <a:pt x="1155" y="1532"/>
                        <a:pt x="1679" y="1080"/>
                        <a:pt x="2227" y="675"/>
                      </a:cubicBezTo>
                      <a:cubicBezTo>
                        <a:pt x="2394" y="556"/>
                        <a:pt x="2429" y="318"/>
                        <a:pt x="2310" y="151"/>
                      </a:cubicBezTo>
                      <a:cubicBezTo>
                        <a:pt x="2240" y="53"/>
                        <a:pt x="2129" y="0"/>
                        <a:pt x="2015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26"/>
                <p:cNvSpPr/>
                <p:nvPr/>
              </p:nvSpPr>
              <p:spPr>
                <a:xfrm>
                  <a:off x="5714838" y="1038575"/>
                  <a:ext cx="44675" cy="65750"/>
                </a:xfrm>
                <a:custGeom>
                  <a:rect b="b" l="l" r="r" t="t"/>
                  <a:pathLst>
                    <a:path extrusionOk="0" h="2630" w="1787">
                      <a:moveTo>
                        <a:pt x="1359" y="1"/>
                      </a:moveTo>
                      <a:cubicBezTo>
                        <a:pt x="1236" y="1"/>
                        <a:pt x="1117" y="62"/>
                        <a:pt x="1048" y="177"/>
                      </a:cubicBezTo>
                      <a:cubicBezTo>
                        <a:pt x="667" y="796"/>
                        <a:pt x="346" y="1451"/>
                        <a:pt x="72" y="2117"/>
                      </a:cubicBezTo>
                      <a:cubicBezTo>
                        <a:pt x="0" y="2308"/>
                        <a:pt x="84" y="2534"/>
                        <a:pt x="274" y="2606"/>
                      </a:cubicBezTo>
                      <a:cubicBezTo>
                        <a:pt x="322" y="2618"/>
                        <a:pt x="370" y="2629"/>
                        <a:pt x="417" y="2629"/>
                      </a:cubicBezTo>
                      <a:cubicBezTo>
                        <a:pt x="560" y="2629"/>
                        <a:pt x="703" y="2546"/>
                        <a:pt x="762" y="2403"/>
                      </a:cubicBezTo>
                      <a:cubicBezTo>
                        <a:pt x="1013" y="1760"/>
                        <a:pt x="1322" y="1153"/>
                        <a:pt x="1679" y="570"/>
                      </a:cubicBezTo>
                      <a:cubicBezTo>
                        <a:pt x="1786" y="391"/>
                        <a:pt x="1739" y="165"/>
                        <a:pt x="1560" y="58"/>
                      </a:cubicBezTo>
                      <a:cubicBezTo>
                        <a:pt x="1497" y="20"/>
                        <a:pt x="1427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26"/>
                <p:cNvSpPr/>
                <p:nvPr/>
              </p:nvSpPr>
              <p:spPr>
                <a:xfrm>
                  <a:off x="6226213" y="975450"/>
                  <a:ext cx="55675" cy="58325"/>
                </a:xfrm>
                <a:custGeom>
                  <a:rect b="b" l="l" r="r" t="t"/>
                  <a:pathLst>
                    <a:path extrusionOk="0" h="2333" w="2227">
                      <a:moveTo>
                        <a:pt x="406" y="0"/>
                      </a:moveTo>
                      <a:cubicBezTo>
                        <a:pt x="311" y="0"/>
                        <a:pt x="216" y="39"/>
                        <a:pt x="143" y="118"/>
                      </a:cubicBezTo>
                      <a:cubicBezTo>
                        <a:pt x="0" y="261"/>
                        <a:pt x="0" y="499"/>
                        <a:pt x="143" y="642"/>
                      </a:cubicBezTo>
                      <a:cubicBezTo>
                        <a:pt x="643" y="1118"/>
                        <a:pt x="1096" y="1630"/>
                        <a:pt x="1501" y="2178"/>
                      </a:cubicBezTo>
                      <a:cubicBezTo>
                        <a:pt x="1572" y="2285"/>
                        <a:pt x="1691" y="2333"/>
                        <a:pt x="1798" y="2333"/>
                      </a:cubicBezTo>
                      <a:cubicBezTo>
                        <a:pt x="1882" y="2333"/>
                        <a:pt x="1953" y="2309"/>
                        <a:pt x="2024" y="2261"/>
                      </a:cubicBezTo>
                      <a:cubicBezTo>
                        <a:pt x="2191" y="2142"/>
                        <a:pt x="2227" y="1904"/>
                        <a:pt x="2108" y="1737"/>
                      </a:cubicBezTo>
                      <a:cubicBezTo>
                        <a:pt x="1667" y="1154"/>
                        <a:pt x="1191" y="606"/>
                        <a:pt x="667" y="106"/>
                      </a:cubicBezTo>
                      <a:cubicBezTo>
                        <a:pt x="591" y="36"/>
                        <a:pt x="498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2" name="Google Shape;512;p26"/>
              <p:cNvGrpSpPr/>
              <p:nvPr/>
            </p:nvGrpSpPr>
            <p:grpSpPr>
              <a:xfrm>
                <a:off x="3945751" y="989725"/>
                <a:ext cx="456201" cy="697211"/>
                <a:chOff x="3935751" y="1039675"/>
                <a:chExt cx="456201" cy="697211"/>
              </a:xfrm>
            </p:grpSpPr>
            <p:sp>
              <p:nvSpPr>
                <p:cNvPr id="513" name="Google Shape;513;p26"/>
                <p:cNvSpPr/>
                <p:nvPr/>
              </p:nvSpPr>
              <p:spPr>
                <a:xfrm>
                  <a:off x="4163382" y="1348397"/>
                  <a:ext cx="27" cy="388489"/>
                </a:xfrm>
                <a:custGeom>
                  <a:rect b="b" l="l" r="r" t="t"/>
                  <a:pathLst>
                    <a:path extrusionOk="0" fill="none" h="14598" w="1">
                      <a:moveTo>
                        <a:pt x="0" y="1"/>
                      </a:moveTo>
                      <a:lnTo>
                        <a:pt x="0" y="14598"/>
                      </a:lnTo>
                    </a:path>
                  </a:pathLst>
                </a:custGeom>
                <a:solidFill>
                  <a:srgbClr val="5EB2FC"/>
                </a:solidFill>
                <a:ln cap="rnd" cmpd="sng" w="36325">
                  <a:solidFill>
                    <a:srgbClr val="5EB2FC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6"/>
                <p:cNvSpPr/>
                <p:nvPr/>
              </p:nvSpPr>
              <p:spPr>
                <a:xfrm>
                  <a:off x="3935751" y="1039675"/>
                  <a:ext cx="456201" cy="456200"/>
                </a:xfrm>
                <a:custGeom>
                  <a:rect b="b" l="l" r="r" t="t"/>
                  <a:pathLst>
                    <a:path extrusionOk="0" h="13395" w="13396">
                      <a:moveTo>
                        <a:pt x="13395" y="6692"/>
                      </a:moveTo>
                      <a:cubicBezTo>
                        <a:pt x="13395" y="10394"/>
                        <a:pt x="10395" y="13395"/>
                        <a:pt x="6704" y="13395"/>
                      </a:cubicBezTo>
                      <a:cubicBezTo>
                        <a:pt x="3001" y="13395"/>
                        <a:pt x="1" y="10394"/>
                        <a:pt x="1" y="6692"/>
                      </a:cubicBezTo>
                      <a:cubicBezTo>
                        <a:pt x="1" y="2989"/>
                        <a:pt x="3001" y="0"/>
                        <a:pt x="6704" y="0"/>
                      </a:cubicBezTo>
                      <a:cubicBezTo>
                        <a:pt x="10395" y="0"/>
                        <a:pt x="13395" y="2989"/>
                        <a:pt x="13395" y="6692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 cap="flat" cmpd="sng" w="9525">
                  <a:solidFill>
                    <a:srgbClr val="5EB2F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5" name="Google Shape;515;p26"/>
              <p:cNvGrpSpPr/>
              <p:nvPr/>
            </p:nvGrpSpPr>
            <p:grpSpPr>
              <a:xfrm>
                <a:off x="3188358" y="3161380"/>
                <a:ext cx="697211" cy="456201"/>
                <a:chOff x="3188358" y="3161380"/>
                <a:chExt cx="697211" cy="456201"/>
              </a:xfrm>
            </p:grpSpPr>
            <p:sp>
              <p:nvSpPr>
                <p:cNvPr id="516" name="Google Shape;516;p26"/>
                <p:cNvSpPr/>
                <p:nvPr/>
              </p:nvSpPr>
              <p:spPr>
                <a:xfrm rot="-5400000">
                  <a:off x="3691311" y="3195692"/>
                  <a:ext cx="27" cy="388489"/>
                </a:xfrm>
                <a:custGeom>
                  <a:rect b="b" l="l" r="r" t="t"/>
                  <a:pathLst>
                    <a:path extrusionOk="0" fill="none" h="14598" w="1">
                      <a:moveTo>
                        <a:pt x="0" y="1"/>
                      </a:moveTo>
                      <a:lnTo>
                        <a:pt x="0" y="14598"/>
                      </a:lnTo>
                    </a:path>
                  </a:pathLst>
                </a:custGeom>
                <a:solidFill>
                  <a:srgbClr val="EC3A3B"/>
                </a:solidFill>
                <a:ln cap="rnd" cmpd="sng" w="36325">
                  <a:solidFill>
                    <a:srgbClr val="EC3A3B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26"/>
                <p:cNvSpPr/>
                <p:nvPr/>
              </p:nvSpPr>
              <p:spPr>
                <a:xfrm rot="-5400000">
                  <a:off x="3188358" y="3161380"/>
                  <a:ext cx="456201" cy="456200"/>
                </a:xfrm>
                <a:custGeom>
                  <a:rect b="b" l="l" r="r" t="t"/>
                  <a:pathLst>
                    <a:path extrusionOk="0" h="13395" w="13396">
                      <a:moveTo>
                        <a:pt x="13395" y="6692"/>
                      </a:moveTo>
                      <a:cubicBezTo>
                        <a:pt x="13395" y="10394"/>
                        <a:pt x="10395" y="13395"/>
                        <a:pt x="6704" y="13395"/>
                      </a:cubicBezTo>
                      <a:cubicBezTo>
                        <a:pt x="3001" y="13395"/>
                        <a:pt x="1" y="10394"/>
                        <a:pt x="1" y="6692"/>
                      </a:cubicBezTo>
                      <a:cubicBezTo>
                        <a:pt x="1" y="2989"/>
                        <a:pt x="3001" y="0"/>
                        <a:pt x="6704" y="0"/>
                      </a:cubicBezTo>
                      <a:cubicBezTo>
                        <a:pt x="10395" y="0"/>
                        <a:pt x="13395" y="2989"/>
                        <a:pt x="13395" y="6692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 cap="flat" cmpd="sng" w="9525">
                  <a:solidFill>
                    <a:srgbClr val="EC3A3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18" name="Google Shape;518;p26"/>
              <p:cNvGrpSpPr/>
              <p:nvPr/>
            </p:nvGrpSpPr>
            <p:grpSpPr>
              <a:xfrm>
                <a:off x="5620913" y="1516775"/>
                <a:ext cx="456201" cy="697211"/>
                <a:chOff x="5610913" y="1566725"/>
                <a:chExt cx="456201" cy="697211"/>
              </a:xfrm>
            </p:grpSpPr>
            <p:sp>
              <p:nvSpPr>
                <p:cNvPr id="519" name="Google Shape;519;p26"/>
                <p:cNvSpPr/>
                <p:nvPr/>
              </p:nvSpPr>
              <p:spPr>
                <a:xfrm>
                  <a:off x="5838544" y="1875447"/>
                  <a:ext cx="27" cy="388489"/>
                </a:xfrm>
                <a:custGeom>
                  <a:rect b="b" l="l" r="r" t="t"/>
                  <a:pathLst>
                    <a:path extrusionOk="0" fill="none" h="14598" w="1">
                      <a:moveTo>
                        <a:pt x="0" y="1"/>
                      </a:moveTo>
                      <a:lnTo>
                        <a:pt x="0" y="14598"/>
                      </a:lnTo>
                    </a:path>
                  </a:pathLst>
                </a:custGeom>
                <a:solidFill>
                  <a:srgbClr val="EC3A3B"/>
                </a:solidFill>
                <a:ln cap="rnd" cmpd="sng" w="36325">
                  <a:solidFill>
                    <a:srgbClr val="EC3A3B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26"/>
                <p:cNvSpPr/>
                <p:nvPr/>
              </p:nvSpPr>
              <p:spPr>
                <a:xfrm>
                  <a:off x="5610913" y="1566725"/>
                  <a:ext cx="456201" cy="456200"/>
                </a:xfrm>
                <a:custGeom>
                  <a:rect b="b" l="l" r="r" t="t"/>
                  <a:pathLst>
                    <a:path extrusionOk="0" h="13395" w="13396">
                      <a:moveTo>
                        <a:pt x="13395" y="6692"/>
                      </a:moveTo>
                      <a:cubicBezTo>
                        <a:pt x="13395" y="10394"/>
                        <a:pt x="10395" y="13395"/>
                        <a:pt x="6704" y="13395"/>
                      </a:cubicBezTo>
                      <a:cubicBezTo>
                        <a:pt x="3001" y="13395"/>
                        <a:pt x="1" y="10394"/>
                        <a:pt x="1" y="6692"/>
                      </a:cubicBezTo>
                      <a:cubicBezTo>
                        <a:pt x="1" y="2989"/>
                        <a:pt x="3001" y="0"/>
                        <a:pt x="6704" y="0"/>
                      </a:cubicBezTo>
                      <a:cubicBezTo>
                        <a:pt x="10395" y="0"/>
                        <a:pt x="13395" y="2989"/>
                        <a:pt x="13395" y="6692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 cap="flat" cmpd="sng" w="9525">
                  <a:solidFill>
                    <a:srgbClr val="EC3A3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" name="Google Shape;521;p26"/>
              <p:cNvGrpSpPr/>
              <p:nvPr/>
            </p:nvGrpSpPr>
            <p:grpSpPr>
              <a:xfrm>
                <a:off x="6306438" y="930798"/>
                <a:ext cx="248072" cy="282253"/>
                <a:chOff x="1529350" y="258825"/>
                <a:chExt cx="423475" cy="481825"/>
              </a:xfrm>
            </p:grpSpPr>
            <p:sp>
              <p:nvSpPr>
                <p:cNvPr id="522" name="Google Shape;522;p26"/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rect b="b" l="l" r="r" t="t"/>
                  <a:pathLst>
                    <a:path extrusionOk="0" h="17222" w="12426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23" name="Google Shape;523;p26"/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rect b="b" l="l" r="r" t="t"/>
                  <a:pathLst>
                    <a:path extrusionOk="0" h="6298" w="16939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524" name="Google Shape;524;p26"/>
              <p:cNvGrpSpPr/>
              <p:nvPr/>
            </p:nvGrpSpPr>
            <p:grpSpPr>
              <a:xfrm>
                <a:off x="5724988" y="1618423"/>
                <a:ext cx="248072" cy="282253"/>
                <a:chOff x="1529350" y="258825"/>
                <a:chExt cx="423475" cy="481825"/>
              </a:xfrm>
            </p:grpSpPr>
            <p:sp>
              <p:nvSpPr>
                <p:cNvPr id="525" name="Google Shape;525;p26"/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rect b="b" l="l" r="r" t="t"/>
                  <a:pathLst>
                    <a:path extrusionOk="0" h="17222" w="12426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26" name="Google Shape;526;p26"/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rect b="b" l="l" r="r" t="t"/>
                  <a:pathLst>
                    <a:path extrusionOk="0" h="6298" w="16939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527" name="Google Shape;527;p26"/>
              <p:cNvGrpSpPr/>
              <p:nvPr/>
            </p:nvGrpSpPr>
            <p:grpSpPr>
              <a:xfrm>
                <a:off x="5918658" y="3111880"/>
                <a:ext cx="697211" cy="456201"/>
                <a:chOff x="5908658" y="3161830"/>
                <a:chExt cx="697211" cy="456201"/>
              </a:xfrm>
            </p:grpSpPr>
            <p:sp>
              <p:nvSpPr>
                <p:cNvPr id="528" name="Google Shape;528;p26"/>
                <p:cNvSpPr/>
                <p:nvPr/>
              </p:nvSpPr>
              <p:spPr>
                <a:xfrm rot="5400000">
                  <a:off x="6102889" y="3195230"/>
                  <a:ext cx="27" cy="388489"/>
                </a:xfrm>
                <a:custGeom>
                  <a:rect b="b" l="l" r="r" t="t"/>
                  <a:pathLst>
                    <a:path extrusionOk="0" fill="none" h="14598" w="1">
                      <a:moveTo>
                        <a:pt x="0" y="1"/>
                      </a:moveTo>
                      <a:lnTo>
                        <a:pt x="0" y="14598"/>
                      </a:lnTo>
                    </a:path>
                  </a:pathLst>
                </a:custGeom>
                <a:solidFill>
                  <a:srgbClr val="4949E7"/>
                </a:solidFill>
                <a:ln cap="rnd" cmpd="sng" w="36325">
                  <a:solidFill>
                    <a:srgbClr val="4949E7"/>
                  </a:solidFill>
                  <a:prstDash val="solid"/>
                  <a:miter lim="11906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529" name="Google Shape;529;p26"/>
                <p:cNvGrpSpPr/>
                <p:nvPr/>
              </p:nvGrpSpPr>
              <p:grpSpPr>
                <a:xfrm>
                  <a:off x="6213904" y="3215160"/>
                  <a:ext cx="327739" cy="165746"/>
                  <a:chOff x="5364750" y="3235150"/>
                  <a:chExt cx="277275" cy="140225"/>
                </a:xfrm>
              </p:grpSpPr>
              <p:sp>
                <p:nvSpPr>
                  <p:cNvPr id="530" name="Google Shape;530;p26"/>
                  <p:cNvSpPr/>
                  <p:nvPr/>
                </p:nvSpPr>
                <p:spPr>
                  <a:xfrm>
                    <a:off x="5502600" y="3235150"/>
                    <a:ext cx="17350" cy="44125"/>
                  </a:xfrm>
                  <a:custGeom>
                    <a:rect b="b" l="l" r="r" t="t"/>
                    <a:pathLst>
                      <a:path extrusionOk="0" h="1765" w="694">
                        <a:moveTo>
                          <a:pt x="347" y="1"/>
                        </a:moveTo>
                        <a:cubicBezTo>
                          <a:pt x="158" y="1"/>
                          <a:pt x="0" y="158"/>
                          <a:pt x="0" y="347"/>
                        </a:cubicBezTo>
                        <a:lnTo>
                          <a:pt x="0" y="1418"/>
                        </a:lnTo>
                        <a:cubicBezTo>
                          <a:pt x="0" y="1607"/>
                          <a:pt x="158" y="1765"/>
                          <a:pt x="347" y="1765"/>
                        </a:cubicBezTo>
                        <a:cubicBezTo>
                          <a:pt x="536" y="1765"/>
                          <a:pt x="693" y="1607"/>
                          <a:pt x="693" y="1418"/>
                        </a:cubicBezTo>
                        <a:lnTo>
                          <a:pt x="693" y="347"/>
                        </a:lnTo>
                        <a:cubicBezTo>
                          <a:pt x="693" y="158"/>
                          <a:pt x="536" y="1"/>
                          <a:pt x="34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1" name="Google Shape;531;p26"/>
                  <p:cNvSpPr/>
                  <p:nvPr/>
                </p:nvSpPr>
                <p:spPr>
                  <a:xfrm>
                    <a:off x="5555375" y="3253850"/>
                    <a:ext cx="35450" cy="34100"/>
                  </a:xfrm>
                  <a:custGeom>
                    <a:rect b="b" l="l" r="r" t="t"/>
                    <a:pathLst>
                      <a:path extrusionOk="0" h="1364" w="1418">
                        <a:moveTo>
                          <a:pt x="1071" y="1"/>
                        </a:moveTo>
                        <a:cubicBezTo>
                          <a:pt x="977" y="1"/>
                          <a:pt x="882" y="24"/>
                          <a:pt x="819" y="72"/>
                        </a:cubicBezTo>
                        <a:lnTo>
                          <a:pt x="126" y="796"/>
                        </a:lnTo>
                        <a:cubicBezTo>
                          <a:pt x="0" y="922"/>
                          <a:pt x="0" y="1143"/>
                          <a:pt x="126" y="1269"/>
                        </a:cubicBezTo>
                        <a:cubicBezTo>
                          <a:pt x="189" y="1332"/>
                          <a:pt x="268" y="1363"/>
                          <a:pt x="350" y="1363"/>
                        </a:cubicBezTo>
                        <a:cubicBezTo>
                          <a:pt x="433" y="1363"/>
                          <a:pt x="520" y="1332"/>
                          <a:pt x="599" y="1269"/>
                        </a:cubicBezTo>
                        <a:lnTo>
                          <a:pt x="1323" y="544"/>
                        </a:lnTo>
                        <a:cubicBezTo>
                          <a:pt x="1418" y="418"/>
                          <a:pt x="1418" y="198"/>
                          <a:pt x="1323" y="72"/>
                        </a:cubicBezTo>
                        <a:cubicBezTo>
                          <a:pt x="1260" y="24"/>
                          <a:pt x="1166" y="1"/>
                          <a:pt x="107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2" name="Google Shape;532;p26"/>
                  <p:cNvSpPr/>
                  <p:nvPr/>
                </p:nvSpPr>
                <p:spPr>
                  <a:xfrm>
                    <a:off x="5606550" y="3357225"/>
                    <a:ext cx="35475" cy="18150"/>
                  </a:xfrm>
                  <a:custGeom>
                    <a:rect b="b" l="l" r="r" t="t"/>
                    <a:pathLst>
                      <a:path extrusionOk="0" h="726" w="1419">
                        <a:moveTo>
                          <a:pt x="379" y="1"/>
                        </a:moveTo>
                        <a:cubicBezTo>
                          <a:pt x="158" y="1"/>
                          <a:pt x="1" y="158"/>
                          <a:pt x="1" y="347"/>
                        </a:cubicBezTo>
                        <a:cubicBezTo>
                          <a:pt x="1" y="568"/>
                          <a:pt x="158" y="725"/>
                          <a:pt x="379" y="725"/>
                        </a:cubicBezTo>
                        <a:lnTo>
                          <a:pt x="1072" y="725"/>
                        </a:lnTo>
                        <a:cubicBezTo>
                          <a:pt x="1261" y="725"/>
                          <a:pt x="1419" y="568"/>
                          <a:pt x="1419" y="347"/>
                        </a:cubicBezTo>
                        <a:cubicBezTo>
                          <a:pt x="1419" y="158"/>
                          <a:pt x="1261" y="1"/>
                          <a:pt x="10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3" name="Google Shape;533;p26"/>
                  <p:cNvSpPr/>
                  <p:nvPr/>
                </p:nvSpPr>
                <p:spPr>
                  <a:xfrm>
                    <a:off x="5364750" y="3357225"/>
                    <a:ext cx="35475" cy="17350"/>
                  </a:xfrm>
                  <a:custGeom>
                    <a:rect b="b" l="l" r="r" t="t"/>
                    <a:pathLst>
                      <a:path extrusionOk="0" h="694" w="1419">
                        <a:moveTo>
                          <a:pt x="347" y="1"/>
                        </a:moveTo>
                        <a:cubicBezTo>
                          <a:pt x="158" y="1"/>
                          <a:pt x="1" y="158"/>
                          <a:pt x="1" y="347"/>
                        </a:cubicBezTo>
                        <a:cubicBezTo>
                          <a:pt x="1" y="568"/>
                          <a:pt x="158" y="694"/>
                          <a:pt x="347" y="694"/>
                        </a:cubicBezTo>
                        <a:lnTo>
                          <a:pt x="1072" y="694"/>
                        </a:lnTo>
                        <a:cubicBezTo>
                          <a:pt x="1261" y="694"/>
                          <a:pt x="1419" y="568"/>
                          <a:pt x="1419" y="347"/>
                        </a:cubicBezTo>
                        <a:cubicBezTo>
                          <a:pt x="1419" y="158"/>
                          <a:pt x="1261" y="1"/>
                          <a:pt x="10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4" name="Google Shape;534;p26"/>
                  <p:cNvSpPr/>
                  <p:nvPr/>
                </p:nvSpPr>
                <p:spPr>
                  <a:xfrm>
                    <a:off x="5433275" y="3253850"/>
                    <a:ext cx="35475" cy="34100"/>
                  </a:xfrm>
                  <a:custGeom>
                    <a:rect b="b" l="l" r="r" t="t"/>
                    <a:pathLst>
                      <a:path extrusionOk="0" h="1364" w="1419">
                        <a:moveTo>
                          <a:pt x="363" y="1"/>
                        </a:moveTo>
                        <a:cubicBezTo>
                          <a:pt x="276" y="1"/>
                          <a:pt x="190" y="24"/>
                          <a:pt x="127" y="72"/>
                        </a:cubicBezTo>
                        <a:cubicBezTo>
                          <a:pt x="1" y="198"/>
                          <a:pt x="1" y="450"/>
                          <a:pt x="127" y="544"/>
                        </a:cubicBezTo>
                        <a:lnTo>
                          <a:pt x="820" y="1269"/>
                        </a:lnTo>
                        <a:cubicBezTo>
                          <a:pt x="883" y="1332"/>
                          <a:pt x="977" y="1363"/>
                          <a:pt x="1072" y="1363"/>
                        </a:cubicBezTo>
                        <a:cubicBezTo>
                          <a:pt x="1166" y="1363"/>
                          <a:pt x="1261" y="1332"/>
                          <a:pt x="1324" y="1269"/>
                        </a:cubicBezTo>
                        <a:cubicBezTo>
                          <a:pt x="1418" y="1143"/>
                          <a:pt x="1418" y="922"/>
                          <a:pt x="1324" y="796"/>
                        </a:cubicBezTo>
                        <a:lnTo>
                          <a:pt x="599" y="72"/>
                        </a:lnTo>
                        <a:cubicBezTo>
                          <a:pt x="536" y="24"/>
                          <a:pt x="450" y="1"/>
                          <a:pt x="363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5" name="Google Shape;535;p26"/>
                  <p:cNvSpPr/>
                  <p:nvPr/>
                </p:nvSpPr>
                <p:spPr>
                  <a:xfrm>
                    <a:off x="5380500" y="3287775"/>
                    <a:ext cx="37050" cy="25975"/>
                  </a:xfrm>
                  <a:custGeom>
                    <a:rect b="b" l="l" r="r" t="t"/>
                    <a:pathLst>
                      <a:path extrusionOk="0" h="1039" w="1482">
                        <a:moveTo>
                          <a:pt x="396" y="0"/>
                        </a:moveTo>
                        <a:cubicBezTo>
                          <a:pt x="267" y="0"/>
                          <a:pt x="132" y="81"/>
                          <a:pt x="64" y="195"/>
                        </a:cubicBezTo>
                        <a:cubicBezTo>
                          <a:pt x="1" y="353"/>
                          <a:pt x="64" y="573"/>
                          <a:pt x="221" y="668"/>
                        </a:cubicBezTo>
                        <a:lnTo>
                          <a:pt x="946" y="1015"/>
                        </a:lnTo>
                        <a:cubicBezTo>
                          <a:pt x="987" y="1031"/>
                          <a:pt x="1032" y="1039"/>
                          <a:pt x="1077" y="1039"/>
                        </a:cubicBezTo>
                        <a:cubicBezTo>
                          <a:pt x="1209" y="1039"/>
                          <a:pt x="1349" y="974"/>
                          <a:pt x="1419" y="857"/>
                        </a:cubicBezTo>
                        <a:cubicBezTo>
                          <a:pt x="1482" y="699"/>
                          <a:pt x="1419" y="447"/>
                          <a:pt x="1261" y="384"/>
                        </a:cubicBezTo>
                        <a:lnTo>
                          <a:pt x="536" y="38"/>
                        </a:lnTo>
                        <a:cubicBezTo>
                          <a:pt x="493" y="12"/>
                          <a:pt x="445" y="0"/>
                          <a:pt x="39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36" name="Google Shape;536;p26"/>
                  <p:cNvSpPr/>
                  <p:nvPr/>
                </p:nvSpPr>
                <p:spPr>
                  <a:xfrm>
                    <a:off x="5588450" y="3288075"/>
                    <a:ext cx="37025" cy="26800"/>
                  </a:xfrm>
                  <a:custGeom>
                    <a:rect b="b" l="l" r="r" t="t"/>
                    <a:pathLst>
                      <a:path extrusionOk="0" h="1072" w="1481">
                        <a:moveTo>
                          <a:pt x="1110" y="0"/>
                        </a:moveTo>
                        <a:cubicBezTo>
                          <a:pt x="1049" y="0"/>
                          <a:pt x="983" y="18"/>
                          <a:pt x="914" y="57"/>
                        </a:cubicBezTo>
                        <a:lnTo>
                          <a:pt x="221" y="404"/>
                        </a:lnTo>
                        <a:cubicBezTo>
                          <a:pt x="63" y="498"/>
                          <a:pt x="0" y="687"/>
                          <a:pt x="63" y="877"/>
                        </a:cubicBezTo>
                        <a:cubicBezTo>
                          <a:pt x="132" y="991"/>
                          <a:pt x="250" y="1072"/>
                          <a:pt x="382" y="1072"/>
                        </a:cubicBezTo>
                        <a:cubicBezTo>
                          <a:pt x="432" y="1072"/>
                          <a:pt x="484" y="1060"/>
                          <a:pt x="536" y="1034"/>
                        </a:cubicBezTo>
                        <a:lnTo>
                          <a:pt x="1260" y="687"/>
                        </a:lnTo>
                        <a:cubicBezTo>
                          <a:pt x="1418" y="593"/>
                          <a:pt x="1481" y="404"/>
                          <a:pt x="1418" y="215"/>
                        </a:cubicBezTo>
                        <a:cubicBezTo>
                          <a:pt x="1353" y="85"/>
                          <a:pt x="1244" y="0"/>
                          <a:pt x="111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37" name="Google Shape;537;p26"/>
                <p:cNvSpPr/>
                <p:nvPr/>
              </p:nvSpPr>
              <p:spPr>
                <a:xfrm rot="5400000">
                  <a:off x="6149668" y="3161830"/>
                  <a:ext cx="456201" cy="456200"/>
                </a:xfrm>
                <a:custGeom>
                  <a:rect b="b" l="l" r="r" t="t"/>
                  <a:pathLst>
                    <a:path extrusionOk="0" h="13395" w="13396">
                      <a:moveTo>
                        <a:pt x="13395" y="6692"/>
                      </a:moveTo>
                      <a:cubicBezTo>
                        <a:pt x="13395" y="10394"/>
                        <a:pt x="10395" y="13395"/>
                        <a:pt x="6704" y="13395"/>
                      </a:cubicBezTo>
                      <a:cubicBezTo>
                        <a:pt x="3001" y="13395"/>
                        <a:pt x="1" y="10394"/>
                        <a:pt x="1" y="6692"/>
                      </a:cubicBezTo>
                      <a:cubicBezTo>
                        <a:pt x="1" y="2989"/>
                        <a:pt x="3001" y="0"/>
                        <a:pt x="6704" y="0"/>
                      </a:cubicBezTo>
                      <a:cubicBezTo>
                        <a:pt x="10395" y="0"/>
                        <a:pt x="13395" y="2989"/>
                        <a:pt x="13395" y="6692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 cap="flat" cmpd="sng" w="9525">
                  <a:solidFill>
                    <a:srgbClr val="4949E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8" name="Google Shape;538;p26"/>
              <p:cNvGrpSpPr/>
              <p:nvPr/>
            </p:nvGrpSpPr>
            <p:grpSpPr>
              <a:xfrm>
                <a:off x="5179263" y="2739573"/>
                <a:ext cx="248072" cy="282253"/>
                <a:chOff x="1529350" y="258825"/>
                <a:chExt cx="423475" cy="481825"/>
              </a:xfrm>
            </p:grpSpPr>
            <p:sp>
              <p:nvSpPr>
                <p:cNvPr id="539" name="Google Shape;539;p26"/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rect b="b" l="l" r="r" t="t"/>
                  <a:pathLst>
                    <a:path extrusionOk="0" h="17222" w="12426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40" name="Google Shape;540;p26"/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rect b="b" l="l" r="r" t="t"/>
                  <a:pathLst>
                    <a:path extrusionOk="0" h="6298" w="16939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541" name="Google Shape;541;p26"/>
              <p:cNvGrpSpPr/>
              <p:nvPr/>
            </p:nvGrpSpPr>
            <p:grpSpPr>
              <a:xfrm>
                <a:off x="4049813" y="1078173"/>
                <a:ext cx="248072" cy="282253"/>
                <a:chOff x="1529350" y="258825"/>
                <a:chExt cx="423475" cy="481825"/>
              </a:xfrm>
            </p:grpSpPr>
            <p:sp>
              <p:nvSpPr>
                <p:cNvPr id="542" name="Google Shape;542;p26"/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rect b="b" l="l" r="r" t="t"/>
                  <a:pathLst>
                    <a:path extrusionOk="0" h="17222" w="12426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43" name="Google Shape;543;p26"/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rect b="b" l="l" r="r" t="t"/>
                  <a:pathLst>
                    <a:path extrusionOk="0" h="6298" w="16939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544" name="Google Shape;544;p26"/>
              <p:cNvGrpSpPr/>
              <p:nvPr/>
            </p:nvGrpSpPr>
            <p:grpSpPr>
              <a:xfrm>
                <a:off x="3298213" y="3248798"/>
                <a:ext cx="248072" cy="282253"/>
                <a:chOff x="1529350" y="258825"/>
                <a:chExt cx="423475" cy="481825"/>
              </a:xfrm>
            </p:grpSpPr>
            <p:sp>
              <p:nvSpPr>
                <p:cNvPr id="545" name="Google Shape;545;p26"/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rect b="b" l="l" r="r" t="t"/>
                  <a:pathLst>
                    <a:path extrusionOk="0" h="17222" w="12426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46" name="Google Shape;546;p26"/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rect b="b" l="l" r="r" t="t"/>
                  <a:pathLst>
                    <a:path extrusionOk="0" h="6298" w="16939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547" name="Google Shape;547;p26"/>
              <p:cNvGrpSpPr/>
              <p:nvPr/>
            </p:nvGrpSpPr>
            <p:grpSpPr>
              <a:xfrm>
                <a:off x="4401938" y="3694673"/>
                <a:ext cx="248072" cy="282253"/>
                <a:chOff x="1529350" y="258825"/>
                <a:chExt cx="423475" cy="481825"/>
              </a:xfrm>
            </p:grpSpPr>
            <p:sp>
              <p:nvSpPr>
                <p:cNvPr id="548" name="Google Shape;548;p26"/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rect b="b" l="l" r="r" t="t"/>
                  <a:pathLst>
                    <a:path extrusionOk="0" h="17222" w="12426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49" name="Google Shape;549;p26"/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rect b="b" l="l" r="r" t="t"/>
                  <a:pathLst>
                    <a:path extrusionOk="0" h="6298" w="16939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550" name="Google Shape;550;p26"/>
              <p:cNvGrpSpPr/>
              <p:nvPr/>
            </p:nvGrpSpPr>
            <p:grpSpPr>
              <a:xfrm>
                <a:off x="6266488" y="3198398"/>
                <a:ext cx="248072" cy="282253"/>
                <a:chOff x="1529350" y="258825"/>
                <a:chExt cx="423475" cy="481825"/>
              </a:xfrm>
            </p:grpSpPr>
            <p:sp>
              <p:nvSpPr>
                <p:cNvPr id="551" name="Google Shape;551;p26"/>
                <p:cNvSpPr/>
                <p:nvPr/>
              </p:nvSpPr>
              <p:spPr>
                <a:xfrm>
                  <a:off x="1585800" y="258825"/>
                  <a:ext cx="310650" cy="430550"/>
                </a:xfrm>
                <a:custGeom>
                  <a:rect b="b" l="l" r="r" t="t"/>
                  <a:pathLst>
                    <a:path extrusionOk="0" h="17222" w="12426">
                      <a:moveTo>
                        <a:pt x="6213" y="3388"/>
                      </a:moveTo>
                      <a:cubicBezTo>
                        <a:pt x="7354" y="3388"/>
                        <a:pt x="8384" y="4074"/>
                        <a:pt x="8821" y="5131"/>
                      </a:cubicBezTo>
                      <a:cubicBezTo>
                        <a:pt x="9257" y="6185"/>
                        <a:pt x="9016" y="7399"/>
                        <a:pt x="8206" y="8206"/>
                      </a:cubicBezTo>
                      <a:cubicBezTo>
                        <a:pt x="7666" y="8748"/>
                        <a:pt x="6945" y="9035"/>
                        <a:pt x="6210" y="9035"/>
                      </a:cubicBezTo>
                      <a:cubicBezTo>
                        <a:pt x="5847" y="9035"/>
                        <a:pt x="5481" y="8965"/>
                        <a:pt x="5132" y="8820"/>
                      </a:cubicBezTo>
                      <a:cubicBezTo>
                        <a:pt x="4075" y="8383"/>
                        <a:pt x="3388" y="7354"/>
                        <a:pt x="3388" y="6212"/>
                      </a:cubicBezTo>
                      <a:cubicBezTo>
                        <a:pt x="3391" y="4652"/>
                        <a:pt x="4653" y="3391"/>
                        <a:pt x="6213" y="3388"/>
                      </a:cubicBezTo>
                      <a:close/>
                      <a:moveTo>
                        <a:pt x="6213" y="0"/>
                      </a:moveTo>
                      <a:cubicBezTo>
                        <a:pt x="2825" y="0"/>
                        <a:pt x="1" y="2728"/>
                        <a:pt x="1" y="6212"/>
                      </a:cubicBezTo>
                      <a:cubicBezTo>
                        <a:pt x="1" y="7537"/>
                        <a:pt x="398" y="8718"/>
                        <a:pt x="1163" y="9826"/>
                      </a:cubicBezTo>
                      <a:lnTo>
                        <a:pt x="5737" y="16959"/>
                      </a:lnTo>
                      <a:cubicBezTo>
                        <a:pt x="5847" y="17134"/>
                        <a:pt x="6029" y="17221"/>
                        <a:pt x="6211" y="17221"/>
                      </a:cubicBezTo>
                      <a:cubicBezTo>
                        <a:pt x="6394" y="17221"/>
                        <a:pt x="6576" y="17134"/>
                        <a:pt x="6686" y="16959"/>
                      </a:cubicBezTo>
                      <a:lnTo>
                        <a:pt x="11278" y="9802"/>
                      </a:lnTo>
                      <a:cubicBezTo>
                        <a:pt x="12025" y="8751"/>
                        <a:pt x="12425" y="7498"/>
                        <a:pt x="12422" y="6212"/>
                      </a:cubicBezTo>
                      <a:cubicBezTo>
                        <a:pt x="12422" y="2786"/>
                        <a:pt x="9637" y="0"/>
                        <a:pt x="621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552" name="Google Shape;552;p26"/>
                <p:cNvSpPr/>
                <p:nvPr/>
              </p:nvSpPr>
              <p:spPr>
                <a:xfrm>
                  <a:off x="1529350" y="583200"/>
                  <a:ext cx="423475" cy="157450"/>
                </a:xfrm>
                <a:custGeom>
                  <a:rect b="b" l="l" r="r" t="t"/>
                  <a:pathLst>
                    <a:path extrusionOk="0" h="6298" w="16939">
                      <a:moveTo>
                        <a:pt x="4050" y="1"/>
                      </a:moveTo>
                      <a:cubicBezTo>
                        <a:pt x="1545" y="582"/>
                        <a:pt x="0" y="1642"/>
                        <a:pt x="0" y="2909"/>
                      </a:cubicBezTo>
                      <a:cubicBezTo>
                        <a:pt x="0" y="5111"/>
                        <a:pt x="4364" y="6297"/>
                        <a:pt x="8471" y="6297"/>
                      </a:cubicBezTo>
                      <a:cubicBezTo>
                        <a:pt x="12575" y="6297"/>
                        <a:pt x="16938" y="5111"/>
                        <a:pt x="16938" y="2909"/>
                      </a:cubicBezTo>
                      <a:cubicBezTo>
                        <a:pt x="16938" y="1642"/>
                        <a:pt x="15391" y="579"/>
                        <a:pt x="12882" y="1"/>
                      </a:cubicBezTo>
                      <a:lnTo>
                        <a:pt x="10040" y="4445"/>
                      </a:lnTo>
                      <a:cubicBezTo>
                        <a:pt x="9673" y="5018"/>
                        <a:pt x="9071" y="5305"/>
                        <a:pt x="8469" y="5305"/>
                      </a:cubicBezTo>
                      <a:cubicBezTo>
                        <a:pt x="7867" y="5305"/>
                        <a:pt x="7265" y="5018"/>
                        <a:pt x="6899" y="4445"/>
                      </a:cubicBezTo>
                      <a:lnTo>
                        <a:pt x="405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553" name="Google Shape;553;p26"/>
              <p:cNvSpPr/>
              <p:nvPr/>
            </p:nvSpPr>
            <p:spPr>
              <a:xfrm>
                <a:off x="7068400" y="3681725"/>
                <a:ext cx="137075" cy="146525"/>
              </a:xfrm>
              <a:custGeom>
                <a:rect b="b" l="l" r="r" t="t"/>
                <a:pathLst>
                  <a:path extrusionOk="0" h="5861" w="5483">
                    <a:moveTo>
                      <a:pt x="2584" y="1"/>
                    </a:moveTo>
                    <a:lnTo>
                      <a:pt x="410" y="2206"/>
                    </a:lnTo>
                    <a:cubicBezTo>
                      <a:pt x="1" y="2615"/>
                      <a:pt x="1" y="3277"/>
                      <a:pt x="410" y="3655"/>
                    </a:cubicBezTo>
                    <a:lnTo>
                      <a:pt x="2584" y="5860"/>
                    </a:lnTo>
                    <a:lnTo>
                      <a:pt x="3781" y="4632"/>
                    </a:lnTo>
                    <a:cubicBezTo>
                      <a:pt x="3844" y="4584"/>
                      <a:pt x="3939" y="4561"/>
                      <a:pt x="4029" y="4561"/>
                    </a:cubicBezTo>
                    <a:cubicBezTo>
                      <a:pt x="4120" y="4561"/>
                      <a:pt x="4206" y="4584"/>
                      <a:pt x="4254" y="4632"/>
                    </a:cubicBezTo>
                    <a:lnTo>
                      <a:pt x="4726" y="5104"/>
                    </a:lnTo>
                    <a:cubicBezTo>
                      <a:pt x="4789" y="5167"/>
                      <a:pt x="4884" y="5199"/>
                      <a:pt x="4974" y="5199"/>
                    </a:cubicBezTo>
                    <a:cubicBezTo>
                      <a:pt x="5065" y="5199"/>
                      <a:pt x="5152" y="5167"/>
                      <a:pt x="5199" y="5104"/>
                    </a:cubicBezTo>
                    <a:cubicBezTo>
                      <a:pt x="5325" y="5010"/>
                      <a:pt x="5325" y="4758"/>
                      <a:pt x="5199" y="4632"/>
                    </a:cubicBezTo>
                    <a:lnTo>
                      <a:pt x="4726" y="4159"/>
                    </a:lnTo>
                    <a:cubicBezTo>
                      <a:pt x="4632" y="4065"/>
                      <a:pt x="4632" y="3813"/>
                      <a:pt x="4726" y="3687"/>
                    </a:cubicBezTo>
                    <a:lnTo>
                      <a:pt x="5482" y="2962"/>
                    </a:lnTo>
                    <a:lnTo>
                      <a:pt x="5010" y="2489"/>
                    </a:lnTo>
                    <a:lnTo>
                      <a:pt x="4789" y="2710"/>
                    </a:lnTo>
                    <a:cubicBezTo>
                      <a:pt x="4584" y="2915"/>
                      <a:pt x="4317" y="3017"/>
                      <a:pt x="4049" y="3017"/>
                    </a:cubicBezTo>
                    <a:cubicBezTo>
                      <a:pt x="3781" y="3017"/>
                      <a:pt x="3513" y="2915"/>
                      <a:pt x="3309" y="2710"/>
                    </a:cubicBezTo>
                    <a:cubicBezTo>
                      <a:pt x="2930" y="2332"/>
                      <a:pt x="2930" y="1670"/>
                      <a:pt x="3309" y="1261"/>
                    </a:cubicBezTo>
                    <a:lnTo>
                      <a:pt x="3561" y="1040"/>
                    </a:lnTo>
                    <a:lnTo>
                      <a:pt x="25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6"/>
              <p:cNvSpPr/>
              <p:nvPr/>
            </p:nvSpPr>
            <p:spPr>
              <a:xfrm>
                <a:off x="7145600" y="3607700"/>
                <a:ext cx="145725" cy="133900"/>
              </a:xfrm>
              <a:custGeom>
                <a:rect b="b" l="l" r="r" t="t"/>
                <a:pathLst>
                  <a:path extrusionOk="0" h="5356" w="5829">
                    <a:moveTo>
                      <a:pt x="2926" y="0"/>
                    </a:moveTo>
                    <a:cubicBezTo>
                      <a:pt x="2662" y="0"/>
                      <a:pt x="2394" y="95"/>
                      <a:pt x="2205" y="284"/>
                    </a:cubicBezTo>
                    <a:lnTo>
                      <a:pt x="0" y="2457"/>
                    </a:lnTo>
                    <a:lnTo>
                      <a:pt x="1229" y="3686"/>
                    </a:lnTo>
                    <a:cubicBezTo>
                      <a:pt x="1323" y="3781"/>
                      <a:pt x="1323" y="4033"/>
                      <a:pt x="1229" y="4127"/>
                    </a:cubicBezTo>
                    <a:lnTo>
                      <a:pt x="725" y="4600"/>
                    </a:lnTo>
                    <a:cubicBezTo>
                      <a:pt x="630" y="4726"/>
                      <a:pt x="630" y="4978"/>
                      <a:pt x="725" y="5072"/>
                    </a:cubicBezTo>
                    <a:cubicBezTo>
                      <a:pt x="788" y="5135"/>
                      <a:pt x="882" y="5167"/>
                      <a:pt x="977" y="5167"/>
                    </a:cubicBezTo>
                    <a:cubicBezTo>
                      <a:pt x="1071" y="5167"/>
                      <a:pt x="1166" y="5135"/>
                      <a:pt x="1229" y="5072"/>
                    </a:cubicBezTo>
                    <a:lnTo>
                      <a:pt x="1701" y="4600"/>
                    </a:lnTo>
                    <a:cubicBezTo>
                      <a:pt x="1749" y="4553"/>
                      <a:pt x="1835" y="4529"/>
                      <a:pt x="1926" y="4529"/>
                    </a:cubicBezTo>
                    <a:cubicBezTo>
                      <a:pt x="2016" y="4529"/>
                      <a:pt x="2111" y="4553"/>
                      <a:pt x="2174" y="4600"/>
                    </a:cubicBezTo>
                    <a:lnTo>
                      <a:pt x="2898" y="5356"/>
                    </a:lnTo>
                    <a:lnTo>
                      <a:pt x="3371" y="4883"/>
                    </a:lnTo>
                    <a:lnTo>
                      <a:pt x="3151" y="4663"/>
                    </a:lnTo>
                    <a:cubicBezTo>
                      <a:pt x="2741" y="4253"/>
                      <a:pt x="2741" y="3592"/>
                      <a:pt x="3151" y="3214"/>
                    </a:cubicBezTo>
                    <a:cubicBezTo>
                      <a:pt x="3340" y="3009"/>
                      <a:pt x="3607" y="2906"/>
                      <a:pt x="3875" y="2906"/>
                    </a:cubicBezTo>
                    <a:cubicBezTo>
                      <a:pt x="4143" y="2906"/>
                      <a:pt x="4411" y="3009"/>
                      <a:pt x="4600" y="3214"/>
                    </a:cubicBezTo>
                    <a:lnTo>
                      <a:pt x="4852" y="3434"/>
                    </a:lnTo>
                    <a:lnTo>
                      <a:pt x="5828" y="2457"/>
                    </a:lnTo>
                    <a:lnTo>
                      <a:pt x="3623" y="284"/>
                    </a:lnTo>
                    <a:cubicBezTo>
                      <a:pt x="3450" y="95"/>
                      <a:pt x="3190" y="0"/>
                      <a:pt x="29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6"/>
              <p:cNvSpPr/>
              <p:nvPr/>
            </p:nvSpPr>
            <p:spPr>
              <a:xfrm>
                <a:off x="7232225" y="3681725"/>
                <a:ext cx="137075" cy="145725"/>
              </a:xfrm>
              <a:custGeom>
                <a:rect b="b" l="l" r="r" t="t"/>
                <a:pathLst>
                  <a:path extrusionOk="0" h="5829" w="5483">
                    <a:moveTo>
                      <a:pt x="2899" y="1"/>
                    </a:moveTo>
                    <a:lnTo>
                      <a:pt x="1702" y="1229"/>
                    </a:lnTo>
                    <a:cubicBezTo>
                      <a:pt x="1639" y="1292"/>
                      <a:pt x="1544" y="1324"/>
                      <a:pt x="1450" y="1324"/>
                    </a:cubicBezTo>
                    <a:cubicBezTo>
                      <a:pt x="1355" y="1324"/>
                      <a:pt x="1261" y="1292"/>
                      <a:pt x="1198" y="1229"/>
                    </a:cubicBezTo>
                    <a:lnTo>
                      <a:pt x="725" y="757"/>
                    </a:lnTo>
                    <a:cubicBezTo>
                      <a:pt x="678" y="694"/>
                      <a:pt x="591" y="662"/>
                      <a:pt x="501" y="662"/>
                    </a:cubicBezTo>
                    <a:cubicBezTo>
                      <a:pt x="410" y="662"/>
                      <a:pt x="316" y="694"/>
                      <a:pt x="253" y="757"/>
                    </a:cubicBezTo>
                    <a:cubicBezTo>
                      <a:pt x="158" y="883"/>
                      <a:pt x="158" y="1103"/>
                      <a:pt x="253" y="1229"/>
                    </a:cubicBezTo>
                    <a:lnTo>
                      <a:pt x="725" y="1702"/>
                    </a:lnTo>
                    <a:cubicBezTo>
                      <a:pt x="851" y="1828"/>
                      <a:pt x="851" y="2048"/>
                      <a:pt x="725" y="2174"/>
                    </a:cubicBezTo>
                    <a:lnTo>
                      <a:pt x="1" y="2899"/>
                    </a:lnTo>
                    <a:lnTo>
                      <a:pt x="473" y="3372"/>
                    </a:lnTo>
                    <a:lnTo>
                      <a:pt x="694" y="3151"/>
                    </a:lnTo>
                    <a:cubicBezTo>
                      <a:pt x="898" y="2946"/>
                      <a:pt x="1166" y="2844"/>
                      <a:pt x="1434" y="2844"/>
                    </a:cubicBezTo>
                    <a:cubicBezTo>
                      <a:pt x="1702" y="2844"/>
                      <a:pt x="1970" y="2946"/>
                      <a:pt x="2174" y="3151"/>
                    </a:cubicBezTo>
                    <a:cubicBezTo>
                      <a:pt x="2552" y="3529"/>
                      <a:pt x="2552" y="4222"/>
                      <a:pt x="2174" y="4600"/>
                    </a:cubicBezTo>
                    <a:lnTo>
                      <a:pt x="1922" y="4852"/>
                    </a:lnTo>
                    <a:lnTo>
                      <a:pt x="2899" y="5829"/>
                    </a:lnTo>
                    <a:lnTo>
                      <a:pt x="5073" y="3655"/>
                    </a:lnTo>
                    <a:cubicBezTo>
                      <a:pt x="5482" y="3277"/>
                      <a:pt x="5482" y="2615"/>
                      <a:pt x="5073" y="2206"/>
                    </a:cubicBez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6"/>
              <p:cNvSpPr/>
              <p:nvPr/>
            </p:nvSpPr>
            <p:spPr>
              <a:xfrm>
                <a:off x="7145200" y="3768450"/>
                <a:ext cx="147300" cy="134700"/>
              </a:xfrm>
              <a:custGeom>
                <a:rect b="b" l="l" r="r" t="t"/>
                <a:pathLst>
                  <a:path extrusionOk="0" h="5388" w="5892">
                    <a:moveTo>
                      <a:pt x="2993" y="0"/>
                    </a:moveTo>
                    <a:lnTo>
                      <a:pt x="2520" y="473"/>
                    </a:lnTo>
                    <a:lnTo>
                      <a:pt x="2741" y="725"/>
                    </a:lnTo>
                    <a:cubicBezTo>
                      <a:pt x="3151" y="1103"/>
                      <a:pt x="3151" y="1764"/>
                      <a:pt x="2741" y="2174"/>
                    </a:cubicBezTo>
                    <a:cubicBezTo>
                      <a:pt x="2505" y="2363"/>
                      <a:pt x="2221" y="2457"/>
                      <a:pt x="1949" y="2457"/>
                    </a:cubicBezTo>
                    <a:cubicBezTo>
                      <a:pt x="1678" y="2457"/>
                      <a:pt x="1418" y="2363"/>
                      <a:pt x="1229" y="2174"/>
                    </a:cubicBezTo>
                    <a:lnTo>
                      <a:pt x="977" y="1922"/>
                    </a:lnTo>
                    <a:lnTo>
                      <a:pt x="0" y="2930"/>
                    </a:lnTo>
                    <a:lnTo>
                      <a:pt x="2205" y="5072"/>
                    </a:lnTo>
                    <a:cubicBezTo>
                      <a:pt x="2394" y="5293"/>
                      <a:pt x="2678" y="5387"/>
                      <a:pt x="2930" y="5387"/>
                    </a:cubicBezTo>
                    <a:cubicBezTo>
                      <a:pt x="3214" y="5387"/>
                      <a:pt x="3497" y="5293"/>
                      <a:pt x="3686" y="5072"/>
                    </a:cubicBezTo>
                    <a:lnTo>
                      <a:pt x="5891" y="2930"/>
                    </a:lnTo>
                    <a:lnTo>
                      <a:pt x="4663" y="1701"/>
                    </a:lnTo>
                    <a:cubicBezTo>
                      <a:pt x="4568" y="1575"/>
                      <a:pt x="4568" y="1355"/>
                      <a:pt x="4663" y="1229"/>
                    </a:cubicBezTo>
                    <a:lnTo>
                      <a:pt x="5167" y="756"/>
                    </a:lnTo>
                    <a:cubicBezTo>
                      <a:pt x="5261" y="630"/>
                      <a:pt x="5261" y="410"/>
                      <a:pt x="5167" y="284"/>
                    </a:cubicBezTo>
                    <a:cubicBezTo>
                      <a:pt x="5104" y="221"/>
                      <a:pt x="5009" y="189"/>
                      <a:pt x="4915" y="189"/>
                    </a:cubicBezTo>
                    <a:cubicBezTo>
                      <a:pt x="4820" y="189"/>
                      <a:pt x="4726" y="221"/>
                      <a:pt x="4663" y="284"/>
                    </a:cubicBezTo>
                    <a:lnTo>
                      <a:pt x="4190" y="756"/>
                    </a:lnTo>
                    <a:cubicBezTo>
                      <a:pt x="4143" y="819"/>
                      <a:pt x="4056" y="851"/>
                      <a:pt x="3966" y="851"/>
                    </a:cubicBezTo>
                    <a:cubicBezTo>
                      <a:pt x="3875" y="851"/>
                      <a:pt x="3781" y="819"/>
                      <a:pt x="3718" y="756"/>
                    </a:cubicBezTo>
                    <a:lnTo>
                      <a:pt x="29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7" name="Google Shape;557;p26"/>
            <p:cNvSpPr txBox="1"/>
            <p:nvPr/>
          </p:nvSpPr>
          <p:spPr>
            <a:xfrm>
              <a:off x="7481500" y="3647325"/>
              <a:ext cx="948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GB" sz="13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DEPOT</a:t>
              </a:r>
              <a:endParaRPr b="1" i="1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558" name="Google Shape;558;p26"/>
          <p:cNvSpPr txBox="1"/>
          <p:nvPr/>
        </p:nvSpPr>
        <p:spPr>
          <a:xfrm>
            <a:off x="640100" y="638175"/>
            <a:ext cx="57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Capacitated Vehicle Routing</a:t>
            </a:r>
            <a:endParaRPr b="1" sz="3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9" name="Google Shape;559;p26"/>
          <p:cNvSpPr txBox="1"/>
          <p:nvPr/>
        </p:nvSpPr>
        <p:spPr>
          <a:xfrm>
            <a:off x="390450" y="1859575"/>
            <a:ext cx="4444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weight of the parts transported to DC1 is </a:t>
            </a: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2300 KG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8 DC’s are there, 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Assume that same quantity is transported to the remaining 7 DC’s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truck capacity is </a:t>
            </a: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7000 KG</a:t>
            </a:r>
            <a:endParaRPr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There are </a:t>
            </a: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5 transportes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transport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company 4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has </a:t>
            </a: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minimum cost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of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transportation there is </a:t>
            </a:r>
            <a:r>
              <a:rPr b="1"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 trucks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available with them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0" name="Google Shape;560;p26"/>
          <p:cNvSpPr/>
          <p:nvPr/>
        </p:nvSpPr>
        <p:spPr>
          <a:xfrm>
            <a:off x="5656268" y="173324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6"/>
          <p:cNvSpPr/>
          <p:nvPr/>
        </p:nvSpPr>
        <p:spPr>
          <a:xfrm>
            <a:off x="7047093" y="3823197"/>
            <a:ext cx="371785" cy="369974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 txBox="1"/>
          <p:nvPr>
            <p:ph type="title"/>
          </p:nvPr>
        </p:nvSpPr>
        <p:spPr>
          <a:xfrm>
            <a:off x="490538" y="516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Distance Matrix Using Google Maps API</a:t>
            </a:r>
            <a:endParaRPr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67" name="Google Shape;5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764" y="1639875"/>
            <a:ext cx="7410576" cy="275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8"/>
          <p:cNvSpPr txBox="1"/>
          <p:nvPr>
            <p:ph type="title"/>
          </p:nvPr>
        </p:nvSpPr>
        <p:spPr>
          <a:xfrm>
            <a:off x="819150" y="565950"/>
            <a:ext cx="1628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Routing</a:t>
            </a:r>
            <a:endParaRPr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73" name="Google Shape;5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400" y="1949600"/>
            <a:ext cx="5135700" cy="16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853" y="1552250"/>
            <a:ext cx="2837422" cy="2619863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28"/>
          <p:cNvSpPr txBox="1"/>
          <p:nvPr/>
        </p:nvSpPr>
        <p:spPr>
          <a:xfrm>
            <a:off x="581850" y="1270300"/>
            <a:ext cx="631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Every Route starts and ends at the main plant Hosur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Using CVRP constraints with Google OR Tool the result of routing: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28"/>
          <p:cNvSpPr txBox="1"/>
          <p:nvPr/>
        </p:nvSpPr>
        <p:spPr>
          <a:xfrm>
            <a:off x="6942175" y="998150"/>
            <a:ext cx="2056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Route 1</a:t>
            </a:r>
            <a:endParaRPr b="1" sz="24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7" name="Google Shape;577;p28"/>
          <p:cNvSpPr txBox="1"/>
          <p:nvPr/>
        </p:nvSpPr>
        <p:spPr>
          <a:xfrm>
            <a:off x="581850" y="3642800"/>
            <a:ext cx="575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It</a:t>
            </a: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shows the route followed by each truck</a:t>
            </a:r>
            <a:b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0 Load(0) -&gt;  7 Load(2300) -&gt;  1 Load(4600) -&gt;  0 Load(4600)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-GB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Indicates Start from Hosur -&gt; Villupuram -&gt; Chennai -&gt; Hosur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29"/>
          <p:cNvGrpSpPr/>
          <p:nvPr/>
        </p:nvGrpSpPr>
        <p:grpSpPr>
          <a:xfrm>
            <a:off x="1299398" y="1180448"/>
            <a:ext cx="2446663" cy="2467072"/>
            <a:chOff x="820013" y="598650"/>
            <a:chExt cx="3548975" cy="3803688"/>
          </a:xfrm>
        </p:grpSpPr>
        <p:grpSp>
          <p:nvGrpSpPr>
            <p:cNvPr id="583" name="Google Shape;583;p29"/>
            <p:cNvGrpSpPr/>
            <p:nvPr/>
          </p:nvGrpSpPr>
          <p:grpSpPr>
            <a:xfrm>
              <a:off x="820013" y="1297488"/>
              <a:ext cx="3548975" cy="3104850"/>
              <a:chOff x="839988" y="1257538"/>
              <a:chExt cx="3548975" cy="3104850"/>
            </a:xfrm>
          </p:grpSpPr>
          <p:grpSp>
            <p:nvGrpSpPr>
              <p:cNvPr id="584" name="Google Shape;584;p29"/>
              <p:cNvGrpSpPr/>
              <p:nvPr/>
            </p:nvGrpSpPr>
            <p:grpSpPr>
              <a:xfrm>
                <a:off x="1256688" y="1955413"/>
                <a:ext cx="723925" cy="164150"/>
                <a:chOff x="3214213" y="1844088"/>
                <a:chExt cx="723925" cy="164150"/>
              </a:xfrm>
            </p:grpSpPr>
            <p:sp>
              <p:nvSpPr>
                <p:cNvPr id="585" name="Google Shape;585;p29"/>
                <p:cNvSpPr/>
                <p:nvPr/>
              </p:nvSpPr>
              <p:spPr>
                <a:xfrm>
                  <a:off x="3214213" y="1906113"/>
                  <a:ext cx="723925" cy="102125"/>
                </a:xfrm>
                <a:custGeom>
                  <a:rect b="b" l="l" r="r" t="t"/>
                  <a:pathLst>
                    <a:path extrusionOk="0" h="4085" w="28957">
                      <a:moveTo>
                        <a:pt x="14479" y="1"/>
                      </a:moveTo>
                      <a:cubicBezTo>
                        <a:pt x="6478" y="1"/>
                        <a:pt x="1" y="917"/>
                        <a:pt x="1" y="2037"/>
                      </a:cubicBezTo>
                      <a:cubicBezTo>
                        <a:pt x="1" y="3168"/>
                        <a:pt x="6478" y="4084"/>
                        <a:pt x="14479" y="4084"/>
                      </a:cubicBezTo>
                      <a:cubicBezTo>
                        <a:pt x="22480" y="4084"/>
                        <a:pt x="28957" y="3168"/>
                        <a:pt x="28957" y="2037"/>
                      </a:cubicBezTo>
                      <a:cubicBezTo>
                        <a:pt x="28957" y="917"/>
                        <a:pt x="22480" y="1"/>
                        <a:pt x="14479" y="1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>
                  <a:off x="3388638" y="1844088"/>
                  <a:ext cx="129825" cy="117725"/>
                </a:xfrm>
                <a:custGeom>
                  <a:rect b="b" l="l" r="r" t="t"/>
                  <a:pathLst>
                    <a:path extrusionOk="0" h="4709" w="5193">
                      <a:moveTo>
                        <a:pt x="2535" y="0"/>
                      </a:moveTo>
                      <a:cubicBezTo>
                        <a:pt x="1136" y="0"/>
                        <a:pt x="1" y="4708"/>
                        <a:pt x="1" y="4708"/>
                      </a:cubicBezTo>
                      <a:lnTo>
                        <a:pt x="5192" y="4708"/>
                      </a:lnTo>
                      <a:cubicBezTo>
                        <a:pt x="5192" y="4708"/>
                        <a:pt x="4121" y="386"/>
                        <a:pt x="2680" y="17"/>
                      </a:cubicBezTo>
                      <a:cubicBezTo>
                        <a:pt x="2631" y="6"/>
                        <a:pt x="2583" y="0"/>
                        <a:pt x="2535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>
                  <a:off x="3518438" y="1888563"/>
                  <a:ext cx="80675" cy="73250"/>
                </a:xfrm>
                <a:custGeom>
                  <a:rect b="b" l="l" r="r" t="t"/>
                  <a:pathLst>
                    <a:path extrusionOk="0" h="2930" w="3227">
                      <a:moveTo>
                        <a:pt x="1562" y="0"/>
                      </a:moveTo>
                      <a:cubicBezTo>
                        <a:pt x="710" y="0"/>
                        <a:pt x="0" y="2929"/>
                        <a:pt x="0" y="2929"/>
                      </a:cubicBezTo>
                      <a:lnTo>
                        <a:pt x="3227" y="2929"/>
                      </a:lnTo>
                      <a:cubicBezTo>
                        <a:pt x="3227" y="2929"/>
                        <a:pt x="2572" y="226"/>
                        <a:pt x="1655" y="12"/>
                      </a:cubicBezTo>
                      <a:cubicBezTo>
                        <a:pt x="1624" y="4"/>
                        <a:pt x="1593" y="0"/>
                        <a:pt x="1562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88" name="Google Shape;588;p29"/>
              <p:cNvSpPr/>
              <p:nvPr/>
            </p:nvSpPr>
            <p:spPr>
              <a:xfrm>
                <a:off x="3032513" y="2791638"/>
                <a:ext cx="867400" cy="109275"/>
              </a:xfrm>
              <a:custGeom>
                <a:rect b="b" l="l" r="r" t="t"/>
                <a:pathLst>
                  <a:path extrusionOk="0" h="4371" w="34696">
                    <a:moveTo>
                      <a:pt x="17360" y="1"/>
                    </a:moveTo>
                    <a:cubicBezTo>
                      <a:pt x="7763" y="1"/>
                      <a:pt x="1" y="965"/>
                      <a:pt x="1" y="2203"/>
                    </a:cubicBezTo>
                    <a:cubicBezTo>
                      <a:pt x="1" y="3406"/>
                      <a:pt x="7763" y="4370"/>
                      <a:pt x="17360" y="4370"/>
                    </a:cubicBezTo>
                    <a:cubicBezTo>
                      <a:pt x="26933" y="4370"/>
                      <a:pt x="34695" y="3406"/>
                      <a:pt x="34695" y="2203"/>
                    </a:cubicBezTo>
                    <a:cubicBezTo>
                      <a:pt x="34695" y="965"/>
                      <a:pt x="26933" y="1"/>
                      <a:pt x="17360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1102813" y="3450938"/>
                <a:ext cx="867100" cy="110175"/>
              </a:xfrm>
              <a:custGeom>
                <a:rect b="b" l="l" r="r" t="t"/>
                <a:pathLst>
                  <a:path extrusionOk="0" h="4407" w="34684">
                    <a:moveTo>
                      <a:pt x="17360" y="1"/>
                    </a:moveTo>
                    <a:cubicBezTo>
                      <a:pt x="7763" y="1"/>
                      <a:pt x="0" y="1001"/>
                      <a:pt x="0" y="2204"/>
                    </a:cubicBezTo>
                    <a:cubicBezTo>
                      <a:pt x="0" y="3406"/>
                      <a:pt x="7763" y="4406"/>
                      <a:pt x="17360" y="4406"/>
                    </a:cubicBezTo>
                    <a:cubicBezTo>
                      <a:pt x="26932" y="4406"/>
                      <a:pt x="34683" y="3406"/>
                      <a:pt x="34683" y="2204"/>
                    </a:cubicBezTo>
                    <a:cubicBezTo>
                      <a:pt x="34683" y="1001"/>
                      <a:pt x="26932" y="1"/>
                      <a:pt x="17360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0" name="Google Shape;590;p29"/>
              <p:cNvGrpSpPr/>
              <p:nvPr/>
            </p:nvGrpSpPr>
            <p:grpSpPr>
              <a:xfrm>
                <a:off x="1016188" y="3110938"/>
                <a:ext cx="433425" cy="145375"/>
                <a:chOff x="2973713" y="2999613"/>
                <a:chExt cx="433425" cy="145375"/>
              </a:xfrm>
            </p:grpSpPr>
            <p:sp>
              <p:nvSpPr>
                <p:cNvPr id="591" name="Google Shape;591;p29"/>
                <p:cNvSpPr/>
                <p:nvPr/>
              </p:nvSpPr>
              <p:spPr>
                <a:xfrm>
                  <a:off x="2973713" y="3089888"/>
                  <a:ext cx="433425" cy="55100"/>
                </a:xfrm>
                <a:custGeom>
                  <a:rect b="b" l="l" r="r" t="t"/>
                  <a:pathLst>
                    <a:path extrusionOk="0" h="2204" w="17337">
                      <a:moveTo>
                        <a:pt x="8656" y="1"/>
                      </a:moveTo>
                      <a:cubicBezTo>
                        <a:pt x="3882" y="1"/>
                        <a:pt x="1" y="501"/>
                        <a:pt x="1" y="1108"/>
                      </a:cubicBezTo>
                      <a:cubicBezTo>
                        <a:pt x="1" y="1703"/>
                        <a:pt x="3882" y="2203"/>
                        <a:pt x="8656" y="2203"/>
                      </a:cubicBezTo>
                      <a:cubicBezTo>
                        <a:pt x="13455" y="2203"/>
                        <a:pt x="17336" y="1703"/>
                        <a:pt x="17336" y="1108"/>
                      </a:cubicBezTo>
                      <a:cubicBezTo>
                        <a:pt x="17336" y="501"/>
                        <a:pt x="13455" y="1"/>
                        <a:pt x="8656" y="1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29"/>
                <p:cNvSpPr/>
                <p:nvPr/>
              </p:nvSpPr>
              <p:spPr>
                <a:xfrm>
                  <a:off x="3068663" y="2999613"/>
                  <a:ext cx="130100" cy="117975"/>
                </a:xfrm>
                <a:custGeom>
                  <a:rect b="b" l="l" r="r" t="t"/>
                  <a:pathLst>
                    <a:path extrusionOk="0" h="4719" w="5204">
                      <a:moveTo>
                        <a:pt x="2540" y="0"/>
                      </a:moveTo>
                      <a:cubicBezTo>
                        <a:pt x="1139" y="0"/>
                        <a:pt x="1" y="4719"/>
                        <a:pt x="1" y="4719"/>
                      </a:cubicBezTo>
                      <a:lnTo>
                        <a:pt x="5204" y="4719"/>
                      </a:lnTo>
                      <a:cubicBezTo>
                        <a:pt x="5204" y="4719"/>
                        <a:pt x="4120" y="385"/>
                        <a:pt x="2680" y="16"/>
                      </a:cubicBezTo>
                      <a:cubicBezTo>
                        <a:pt x="2633" y="5"/>
                        <a:pt x="2586" y="0"/>
                        <a:pt x="2540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29"/>
                <p:cNvSpPr/>
                <p:nvPr/>
              </p:nvSpPr>
              <p:spPr>
                <a:xfrm>
                  <a:off x="3198738" y="3044338"/>
                  <a:ext cx="80400" cy="73250"/>
                </a:xfrm>
                <a:custGeom>
                  <a:rect b="b" l="l" r="r" t="t"/>
                  <a:pathLst>
                    <a:path extrusionOk="0" h="2930" w="3216">
                      <a:moveTo>
                        <a:pt x="1547" y="0"/>
                      </a:moveTo>
                      <a:cubicBezTo>
                        <a:pt x="697" y="0"/>
                        <a:pt x="1" y="2930"/>
                        <a:pt x="1" y="2930"/>
                      </a:cubicBezTo>
                      <a:lnTo>
                        <a:pt x="3215" y="2930"/>
                      </a:lnTo>
                      <a:cubicBezTo>
                        <a:pt x="3215" y="2930"/>
                        <a:pt x="2561" y="227"/>
                        <a:pt x="1644" y="13"/>
                      </a:cubicBezTo>
                      <a:cubicBezTo>
                        <a:pt x="1611" y="4"/>
                        <a:pt x="1579" y="0"/>
                        <a:pt x="1547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4" name="Google Shape;594;p29"/>
              <p:cNvSpPr/>
              <p:nvPr/>
            </p:nvSpPr>
            <p:spPr>
              <a:xfrm>
                <a:off x="931063" y="1842613"/>
                <a:ext cx="2792625" cy="2519775"/>
              </a:xfrm>
              <a:custGeom>
                <a:rect b="b" l="l" r="r" t="t"/>
                <a:pathLst>
                  <a:path extrusionOk="0" h="100791" w="111705">
                    <a:moveTo>
                      <a:pt x="69487" y="1"/>
                    </a:moveTo>
                    <a:cubicBezTo>
                      <a:pt x="59479" y="1"/>
                      <a:pt x="33765" y="1042"/>
                      <a:pt x="29183" y="11554"/>
                    </a:cubicBezTo>
                    <a:cubicBezTo>
                      <a:pt x="23468" y="24686"/>
                      <a:pt x="56769" y="22674"/>
                      <a:pt x="86737" y="28627"/>
                    </a:cubicBezTo>
                    <a:cubicBezTo>
                      <a:pt x="102394" y="31770"/>
                      <a:pt x="106061" y="45094"/>
                      <a:pt x="89940" y="52773"/>
                    </a:cubicBezTo>
                    <a:cubicBezTo>
                      <a:pt x="81046" y="57024"/>
                      <a:pt x="61330" y="60476"/>
                      <a:pt x="39148" y="61953"/>
                    </a:cubicBezTo>
                    <a:cubicBezTo>
                      <a:pt x="16943" y="63393"/>
                      <a:pt x="0" y="78490"/>
                      <a:pt x="14526" y="92968"/>
                    </a:cubicBezTo>
                    <a:cubicBezTo>
                      <a:pt x="20798" y="99197"/>
                      <a:pt x="33882" y="100791"/>
                      <a:pt x="44902" y="100791"/>
                    </a:cubicBezTo>
                    <a:cubicBezTo>
                      <a:pt x="48860" y="100791"/>
                      <a:pt x="52552" y="100585"/>
                      <a:pt x="55567" y="100315"/>
                    </a:cubicBezTo>
                    <a:cubicBezTo>
                      <a:pt x="58996" y="100017"/>
                      <a:pt x="63270" y="99493"/>
                      <a:pt x="63270" y="96350"/>
                    </a:cubicBezTo>
                    <a:cubicBezTo>
                      <a:pt x="63270" y="93020"/>
                      <a:pt x="60272" y="91221"/>
                      <a:pt x="56702" y="91221"/>
                    </a:cubicBezTo>
                    <a:cubicBezTo>
                      <a:pt x="56480" y="91221"/>
                      <a:pt x="56257" y="91228"/>
                      <a:pt x="56031" y="91242"/>
                    </a:cubicBezTo>
                    <a:cubicBezTo>
                      <a:pt x="54239" y="91340"/>
                      <a:pt x="52438" y="91389"/>
                      <a:pt x="50651" y="91389"/>
                    </a:cubicBezTo>
                    <a:cubicBezTo>
                      <a:pt x="33718" y="91389"/>
                      <a:pt x="18130" y="86975"/>
                      <a:pt x="24754" y="77681"/>
                    </a:cubicBezTo>
                    <a:cubicBezTo>
                      <a:pt x="36922" y="63000"/>
                      <a:pt x="58913" y="74216"/>
                      <a:pt x="93131" y="61524"/>
                    </a:cubicBezTo>
                    <a:cubicBezTo>
                      <a:pt x="106538" y="56547"/>
                      <a:pt x="111705" y="47129"/>
                      <a:pt x="110621" y="39664"/>
                    </a:cubicBezTo>
                    <a:cubicBezTo>
                      <a:pt x="108919" y="27520"/>
                      <a:pt x="95500" y="21781"/>
                      <a:pt x="86499" y="20519"/>
                    </a:cubicBezTo>
                    <a:cubicBezTo>
                      <a:pt x="77058" y="19209"/>
                      <a:pt x="78296" y="19781"/>
                      <a:pt x="58841" y="17614"/>
                    </a:cubicBezTo>
                    <a:cubicBezTo>
                      <a:pt x="40089" y="15507"/>
                      <a:pt x="38541" y="13709"/>
                      <a:pt x="38303" y="12578"/>
                    </a:cubicBezTo>
                    <a:cubicBezTo>
                      <a:pt x="38172" y="11816"/>
                      <a:pt x="38124" y="10030"/>
                      <a:pt x="42244" y="7625"/>
                    </a:cubicBezTo>
                    <a:cubicBezTo>
                      <a:pt x="48637" y="3815"/>
                      <a:pt x="73474" y="64"/>
                      <a:pt x="73474" y="64"/>
                    </a:cubicBezTo>
                    <a:cubicBezTo>
                      <a:pt x="73474" y="64"/>
                      <a:pt x="71960" y="1"/>
                      <a:pt x="6948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95" name="Google Shape;595;p29"/>
              <p:cNvGrpSpPr/>
              <p:nvPr/>
            </p:nvGrpSpPr>
            <p:grpSpPr>
              <a:xfrm>
                <a:off x="3564138" y="2119688"/>
                <a:ext cx="433400" cy="145425"/>
                <a:chOff x="5521663" y="2008363"/>
                <a:chExt cx="433400" cy="145425"/>
              </a:xfrm>
            </p:grpSpPr>
            <p:sp>
              <p:nvSpPr>
                <p:cNvPr id="596" name="Google Shape;596;p29"/>
                <p:cNvSpPr/>
                <p:nvPr/>
              </p:nvSpPr>
              <p:spPr>
                <a:xfrm>
                  <a:off x="5521663" y="2098688"/>
                  <a:ext cx="433400" cy="55100"/>
                </a:xfrm>
                <a:custGeom>
                  <a:rect b="b" l="l" r="r" t="t"/>
                  <a:pathLst>
                    <a:path extrusionOk="0" h="2204" w="17336">
                      <a:moveTo>
                        <a:pt x="8680" y="1"/>
                      </a:moveTo>
                      <a:cubicBezTo>
                        <a:pt x="3882" y="1"/>
                        <a:pt x="0" y="477"/>
                        <a:pt x="0" y="1108"/>
                      </a:cubicBezTo>
                      <a:cubicBezTo>
                        <a:pt x="0" y="1704"/>
                        <a:pt x="3882" y="2204"/>
                        <a:pt x="8680" y="2204"/>
                      </a:cubicBezTo>
                      <a:cubicBezTo>
                        <a:pt x="13454" y="2204"/>
                        <a:pt x="17336" y="1704"/>
                        <a:pt x="17336" y="1108"/>
                      </a:cubicBezTo>
                      <a:cubicBezTo>
                        <a:pt x="17336" y="477"/>
                        <a:pt x="13454" y="1"/>
                        <a:pt x="8680" y="1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29"/>
                <p:cNvSpPr/>
                <p:nvPr/>
              </p:nvSpPr>
              <p:spPr>
                <a:xfrm>
                  <a:off x="5738638" y="2008363"/>
                  <a:ext cx="129225" cy="118050"/>
                </a:xfrm>
                <a:custGeom>
                  <a:rect b="b" l="l" r="r" t="t"/>
                  <a:pathLst>
                    <a:path extrusionOk="0" h="4722" w="5169">
                      <a:moveTo>
                        <a:pt x="2671" y="0"/>
                      </a:moveTo>
                      <a:cubicBezTo>
                        <a:pt x="2623" y="0"/>
                        <a:pt x="2574" y="6"/>
                        <a:pt x="2525" y="18"/>
                      </a:cubicBezTo>
                      <a:cubicBezTo>
                        <a:pt x="1049" y="364"/>
                        <a:pt x="1" y="4721"/>
                        <a:pt x="1" y="4721"/>
                      </a:cubicBezTo>
                      <a:lnTo>
                        <a:pt x="5168" y="4721"/>
                      </a:lnTo>
                      <a:cubicBezTo>
                        <a:pt x="5168" y="4721"/>
                        <a:pt x="4046" y="0"/>
                        <a:pt x="2671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29"/>
                <p:cNvSpPr/>
                <p:nvPr/>
              </p:nvSpPr>
              <p:spPr>
                <a:xfrm>
                  <a:off x="5657388" y="2052588"/>
                  <a:ext cx="81275" cy="73825"/>
                </a:xfrm>
                <a:custGeom>
                  <a:rect b="b" l="l" r="r" t="t"/>
                  <a:pathLst>
                    <a:path extrusionOk="0" h="2953" w="3251">
                      <a:moveTo>
                        <a:pt x="1663" y="1"/>
                      </a:moveTo>
                      <a:cubicBezTo>
                        <a:pt x="1633" y="1"/>
                        <a:pt x="1603" y="4"/>
                        <a:pt x="1572" y="11"/>
                      </a:cubicBezTo>
                      <a:cubicBezTo>
                        <a:pt x="691" y="250"/>
                        <a:pt x="0" y="2952"/>
                        <a:pt x="0" y="2952"/>
                      </a:cubicBezTo>
                      <a:lnTo>
                        <a:pt x="3251" y="2952"/>
                      </a:lnTo>
                      <a:cubicBezTo>
                        <a:pt x="3251" y="2952"/>
                        <a:pt x="2549" y="1"/>
                        <a:pt x="1663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9" name="Google Shape;599;p29"/>
              <p:cNvGrpSpPr/>
              <p:nvPr/>
            </p:nvGrpSpPr>
            <p:grpSpPr>
              <a:xfrm>
                <a:off x="2263663" y="1257538"/>
                <a:ext cx="2125300" cy="881075"/>
                <a:chOff x="4221188" y="1146213"/>
                <a:chExt cx="2125300" cy="881075"/>
              </a:xfrm>
            </p:grpSpPr>
            <p:sp>
              <p:nvSpPr>
                <p:cNvPr id="600" name="Google Shape;600;p29"/>
                <p:cNvSpPr/>
                <p:nvPr/>
              </p:nvSpPr>
              <p:spPr>
                <a:xfrm>
                  <a:off x="4731088" y="1231638"/>
                  <a:ext cx="1615400" cy="534000"/>
                </a:xfrm>
                <a:custGeom>
                  <a:rect b="b" l="l" r="r" t="t"/>
                  <a:pathLst>
                    <a:path extrusionOk="0" h="21360" w="64616">
                      <a:moveTo>
                        <a:pt x="0" y="0"/>
                      </a:moveTo>
                      <a:lnTo>
                        <a:pt x="0" y="21360"/>
                      </a:lnTo>
                      <a:lnTo>
                        <a:pt x="55043" y="21360"/>
                      </a:lnTo>
                      <a:cubicBezTo>
                        <a:pt x="60341" y="21360"/>
                        <a:pt x="64615" y="17086"/>
                        <a:pt x="64615" y="11799"/>
                      </a:cubicBezTo>
                      <a:lnTo>
                        <a:pt x="64615" y="9597"/>
                      </a:lnTo>
                      <a:cubicBezTo>
                        <a:pt x="64615" y="4298"/>
                        <a:pt x="60341" y="0"/>
                        <a:pt x="55043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700">
                      <a:solidFill>
                        <a:srgbClr val="434343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Trichy</a:t>
                  </a:r>
                  <a:endParaRPr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grpSp>
              <p:nvGrpSpPr>
                <p:cNvPr id="601" name="Google Shape;601;p29"/>
                <p:cNvGrpSpPr/>
                <p:nvPr/>
              </p:nvGrpSpPr>
              <p:grpSpPr>
                <a:xfrm>
                  <a:off x="4221188" y="1146213"/>
                  <a:ext cx="905200" cy="881075"/>
                  <a:chOff x="4259288" y="1146213"/>
                  <a:chExt cx="905200" cy="881075"/>
                </a:xfrm>
              </p:grpSpPr>
              <p:sp>
                <p:nvSpPr>
                  <p:cNvPr id="602" name="Google Shape;602;p29"/>
                  <p:cNvSpPr/>
                  <p:nvPr/>
                </p:nvSpPr>
                <p:spPr>
                  <a:xfrm>
                    <a:off x="4374488" y="1989163"/>
                    <a:ext cx="790000" cy="38125"/>
                  </a:xfrm>
                  <a:custGeom>
                    <a:rect b="b" l="l" r="r" t="t"/>
                    <a:pathLst>
                      <a:path extrusionOk="0" h="1525" w="31600">
                        <a:moveTo>
                          <a:pt x="15812" y="0"/>
                        </a:moveTo>
                        <a:cubicBezTo>
                          <a:pt x="7085" y="0"/>
                          <a:pt x="0" y="346"/>
                          <a:pt x="0" y="762"/>
                        </a:cubicBezTo>
                        <a:cubicBezTo>
                          <a:pt x="0" y="1191"/>
                          <a:pt x="7085" y="1524"/>
                          <a:pt x="15812" y="1524"/>
                        </a:cubicBezTo>
                        <a:cubicBezTo>
                          <a:pt x="24527" y="1524"/>
                          <a:pt x="31600" y="1191"/>
                          <a:pt x="31600" y="762"/>
                        </a:cubicBezTo>
                        <a:cubicBezTo>
                          <a:pt x="31600" y="346"/>
                          <a:pt x="24527" y="0"/>
                          <a:pt x="15812" y="0"/>
                        </a:cubicBezTo>
                        <a:close/>
                      </a:path>
                    </a:pathLst>
                  </a:custGeom>
                  <a:solidFill>
                    <a:srgbClr val="EEEEE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29"/>
                  <p:cNvSpPr/>
                  <p:nvPr/>
                </p:nvSpPr>
                <p:spPr>
                  <a:xfrm>
                    <a:off x="4695963" y="1811063"/>
                    <a:ext cx="208375" cy="189425"/>
                  </a:xfrm>
                  <a:custGeom>
                    <a:rect b="b" l="l" r="r" t="t"/>
                    <a:pathLst>
                      <a:path extrusionOk="0" h="7577" w="8335">
                        <a:moveTo>
                          <a:pt x="4042" y="1"/>
                        </a:moveTo>
                        <a:cubicBezTo>
                          <a:pt x="1814" y="1"/>
                          <a:pt x="0" y="7577"/>
                          <a:pt x="0" y="7577"/>
                        </a:cubicBezTo>
                        <a:lnTo>
                          <a:pt x="8335" y="7577"/>
                        </a:lnTo>
                        <a:cubicBezTo>
                          <a:pt x="8335" y="7577"/>
                          <a:pt x="6632" y="600"/>
                          <a:pt x="4275" y="28"/>
                        </a:cubicBezTo>
                        <a:cubicBezTo>
                          <a:pt x="4197" y="10"/>
                          <a:pt x="4119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rgbClr val="56D7B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29"/>
                  <p:cNvSpPr/>
                  <p:nvPr/>
                </p:nvSpPr>
                <p:spPr>
                  <a:xfrm>
                    <a:off x="4904313" y="1882713"/>
                    <a:ext cx="130400" cy="117775"/>
                  </a:xfrm>
                  <a:custGeom>
                    <a:rect b="b" l="l" r="r" t="t"/>
                    <a:pathLst>
                      <a:path extrusionOk="0" h="4711" w="5216">
                        <a:moveTo>
                          <a:pt x="2525" y="1"/>
                        </a:moveTo>
                        <a:cubicBezTo>
                          <a:pt x="1120" y="1"/>
                          <a:pt x="1" y="4711"/>
                          <a:pt x="1" y="4711"/>
                        </a:cubicBezTo>
                        <a:lnTo>
                          <a:pt x="5216" y="4711"/>
                        </a:lnTo>
                        <a:cubicBezTo>
                          <a:pt x="5216" y="4711"/>
                          <a:pt x="4144" y="377"/>
                          <a:pt x="2679" y="20"/>
                        </a:cubicBezTo>
                        <a:cubicBezTo>
                          <a:pt x="2628" y="7"/>
                          <a:pt x="2576" y="1"/>
                          <a:pt x="2525" y="1"/>
                        </a:cubicBezTo>
                        <a:close/>
                      </a:path>
                    </a:pathLst>
                  </a:custGeom>
                  <a:solidFill>
                    <a:srgbClr val="56D7B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29"/>
                  <p:cNvSpPr/>
                  <p:nvPr/>
                </p:nvSpPr>
                <p:spPr>
                  <a:xfrm>
                    <a:off x="4605463" y="1707288"/>
                    <a:ext cx="42000" cy="293200"/>
                  </a:xfrm>
                  <a:custGeom>
                    <a:rect b="b" l="l" r="r" t="t"/>
                    <a:pathLst>
                      <a:path extrusionOk="0" h="11728" w="1680">
                        <a:moveTo>
                          <a:pt x="1" y="0"/>
                        </a:moveTo>
                        <a:lnTo>
                          <a:pt x="1" y="11728"/>
                        </a:lnTo>
                        <a:lnTo>
                          <a:pt x="1679" y="11728"/>
                        </a:lnTo>
                        <a:lnTo>
                          <a:pt x="1679" y="0"/>
                        </a:lnTo>
                        <a:close/>
                      </a:path>
                    </a:pathLst>
                  </a:custGeom>
                  <a:solidFill>
                    <a:srgbClr val="4949E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29"/>
                  <p:cNvSpPr/>
                  <p:nvPr/>
                </p:nvSpPr>
                <p:spPr>
                  <a:xfrm>
                    <a:off x="4259288" y="1146213"/>
                    <a:ext cx="692075" cy="641750"/>
                  </a:xfrm>
                  <a:custGeom>
                    <a:rect b="b" l="l" r="r" t="t"/>
                    <a:pathLst>
                      <a:path extrusionOk="0" h="25670" w="27683">
                        <a:moveTo>
                          <a:pt x="27683" y="8239"/>
                        </a:moveTo>
                        <a:cubicBezTo>
                          <a:pt x="27683" y="4274"/>
                          <a:pt x="24492" y="1048"/>
                          <a:pt x="20527" y="1048"/>
                        </a:cubicBezTo>
                        <a:cubicBezTo>
                          <a:pt x="18563" y="1048"/>
                          <a:pt x="16777" y="1834"/>
                          <a:pt x="15491" y="3119"/>
                        </a:cubicBezTo>
                        <a:cubicBezTo>
                          <a:pt x="14348" y="1238"/>
                          <a:pt x="12276" y="0"/>
                          <a:pt x="9907" y="0"/>
                        </a:cubicBezTo>
                        <a:cubicBezTo>
                          <a:pt x="6287" y="0"/>
                          <a:pt x="3358" y="2941"/>
                          <a:pt x="3358" y="6560"/>
                        </a:cubicBezTo>
                        <a:cubicBezTo>
                          <a:pt x="3358" y="8370"/>
                          <a:pt x="4085" y="9989"/>
                          <a:pt x="5275" y="11204"/>
                        </a:cubicBezTo>
                        <a:cubicBezTo>
                          <a:pt x="2251" y="11799"/>
                          <a:pt x="1" y="14454"/>
                          <a:pt x="1" y="17645"/>
                        </a:cubicBezTo>
                        <a:cubicBezTo>
                          <a:pt x="1" y="21300"/>
                          <a:pt x="2965" y="24253"/>
                          <a:pt x="6609" y="24253"/>
                        </a:cubicBezTo>
                        <a:cubicBezTo>
                          <a:pt x="7704" y="24253"/>
                          <a:pt x="8728" y="23967"/>
                          <a:pt x="9645" y="23503"/>
                        </a:cubicBezTo>
                        <a:cubicBezTo>
                          <a:pt x="10300" y="24777"/>
                          <a:pt x="11645" y="25670"/>
                          <a:pt x="13217" y="25670"/>
                        </a:cubicBezTo>
                        <a:cubicBezTo>
                          <a:pt x="14526" y="25670"/>
                          <a:pt x="15681" y="25039"/>
                          <a:pt x="16408" y="24074"/>
                        </a:cubicBezTo>
                        <a:cubicBezTo>
                          <a:pt x="17562" y="24908"/>
                          <a:pt x="18979" y="25384"/>
                          <a:pt x="20527" y="25384"/>
                        </a:cubicBezTo>
                        <a:cubicBezTo>
                          <a:pt x="24492" y="25384"/>
                          <a:pt x="27683" y="22181"/>
                          <a:pt x="27683" y="18228"/>
                        </a:cubicBezTo>
                        <a:cubicBezTo>
                          <a:pt x="27683" y="16288"/>
                          <a:pt x="26933" y="14502"/>
                          <a:pt x="25671" y="13216"/>
                        </a:cubicBezTo>
                        <a:cubicBezTo>
                          <a:pt x="26933" y="11930"/>
                          <a:pt x="27683" y="10180"/>
                          <a:pt x="27683" y="8239"/>
                        </a:cubicBezTo>
                        <a:close/>
                      </a:path>
                    </a:pathLst>
                  </a:custGeom>
                  <a:solidFill>
                    <a:srgbClr val="4FB0A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7" name="Google Shape;607;p29"/>
                <p:cNvSpPr txBox="1"/>
                <p:nvPr/>
              </p:nvSpPr>
              <p:spPr>
                <a:xfrm>
                  <a:off x="4281613" y="1334688"/>
                  <a:ext cx="580800" cy="32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250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01</a:t>
                  </a:r>
                  <a:endParaRPr sz="25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08" name="Google Shape;608;p29"/>
              <p:cNvGrpSpPr/>
              <p:nvPr/>
            </p:nvGrpSpPr>
            <p:grpSpPr>
              <a:xfrm>
                <a:off x="839988" y="2267763"/>
                <a:ext cx="2328275" cy="881675"/>
                <a:chOff x="2797513" y="2156438"/>
                <a:chExt cx="2328275" cy="881675"/>
              </a:xfrm>
            </p:grpSpPr>
            <p:sp>
              <p:nvSpPr>
                <p:cNvPr id="609" name="Google Shape;609;p29"/>
                <p:cNvSpPr/>
                <p:nvPr/>
              </p:nvSpPr>
              <p:spPr>
                <a:xfrm>
                  <a:off x="2797513" y="2219238"/>
                  <a:ext cx="1615100" cy="534325"/>
                </a:xfrm>
                <a:custGeom>
                  <a:rect b="b" l="l" r="r" t="t"/>
                  <a:pathLst>
                    <a:path extrusionOk="0" h="21373" w="64604">
                      <a:moveTo>
                        <a:pt x="9573" y="1"/>
                      </a:moveTo>
                      <a:cubicBezTo>
                        <a:pt x="4274" y="1"/>
                        <a:pt x="0" y="4311"/>
                        <a:pt x="0" y="9597"/>
                      </a:cubicBezTo>
                      <a:lnTo>
                        <a:pt x="0" y="11800"/>
                      </a:lnTo>
                      <a:cubicBezTo>
                        <a:pt x="0" y="17098"/>
                        <a:pt x="4274" y="21373"/>
                        <a:pt x="9573" y="21373"/>
                      </a:cubicBezTo>
                      <a:lnTo>
                        <a:pt x="64603" y="21373"/>
                      </a:lnTo>
                      <a:lnTo>
                        <a:pt x="64603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700">
                      <a:solidFill>
                        <a:srgbClr val="434343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Madurai</a:t>
                  </a:r>
                  <a:endParaRPr/>
                </a:p>
              </p:txBody>
            </p:sp>
            <p:grpSp>
              <p:nvGrpSpPr>
                <p:cNvPr id="610" name="Google Shape;610;p29"/>
                <p:cNvGrpSpPr/>
                <p:nvPr/>
              </p:nvGrpSpPr>
              <p:grpSpPr>
                <a:xfrm>
                  <a:off x="4221188" y="2156438"/>
                  <a:ext cx="904600" cy="881675"/>
                  <a:chOff x="4221188" y="2156438"/>
                  <a:chExt cx="904600" cy="881675"/>
                </a:xfrm>
              </p:grpSpPr>
              <p:sp>
                <p:nvSpPr>
                  <p:cNvPr id="611" name="Google Shape;611;p29"/>
                  <p:cNvSpPr/>
                  <p:nvPr/>
                </p:nvSpPr>
                <p:spPr>
                  <a:xfrm>
                    <a:off x="4336688" y="2999988"/>
                    <a:ext cx="789100" cy="38125"/>
                  </a:xfrm>
                  <a:custGeom>
                    <a:rect b="b" l="l" r="r" t="t"/>
                    <a:pathLst>
                      <a:path extrusionOk="0" h="1525" w="31564">
                        <a:moveTo>
                          <a:pt x="15776" y="1"/>
                        </a:moveTo>
                        <a:cubicBezTo>
                          <a:pt x="7073" y="1"/>
                          <a:pt x="0" y="346"/>
                          <a:pt x="0" y="763"/>
                        </a:cubicBezTo>
                        <a:cubicBezTo>
                          <a:pt x="0" y="1180"/>
                          <a:pt x="7073" y="1525"/>
                          <a:pt x="15776" y="1525"/>
                        </a:cubicBezTo>
                        <a:cubicBezTo>
                          <a:pt x="24515" y="1525"/>
                          <a:pt x="31564" y="1180"/>
                          <a:pt x="31564" y="763"/>
                        </a:cubicBezTo>
                        <a:cubicBezTo>
                          <a:pt x="31564" y="346"/>
                          <a:pt x="24515" y="1"/>
                          <a:pt x="15776" y="1"/>
                        </a:cubicBezTo>
                        <a:close/>
                      </a:path>
                    </a:pathLst>
                  </a:custGeom>
                  <a:solidFill>
                    <a:srgbClr val="EEEEE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" name="Google Shape;612;p29"/>
                  <p:cNvSpPr/>
                  <p:nvPr/>
                </p:nvSpPr>
                <p:spPr>
                  <a:xfrm>
                    <a:off x="4657263" y="2821838"/>
                    <a:ext cx="208975" cy="189500"/>
                  </a:xfrm>
                  <a:custGeom>
                    <a:rect b="b" l="l" r="r" t="t"/>
                    <a:pathLst>
                      <a:path extrusionOk="0" h="7580" w="8359">
                        <a:moveTo>
                          <a:pt x="4055" y="1"/>
                        </a:moveTo>
                        <a:cubicBezTo>
                          <a:pt x="1809" y="1"/>
                          <a:pt x="0" y="7579"/>
                          <a:pt x="0" y="7579"/>
                        </a:cubicBezTo>
                        <a:lnTo>
                          <a:pt x="8359" y="7579"/>
                        </a:lnTo>
                        <a:cubicBezTo>
                          <a:pt x="8359" y="7579"/>
                          <a:pt x="6632" y="602"/>
                          <a:pt x="4299" y="31"/>
                        </a:cubicBezTo>
                        <a:cubicBezTo>
                          <a:pt x="4217" y="11"/>
                          <a:pt x="4136" y="1"/>
                          <a:pt x="4055" y="1"/>
                        </a:cubicBezTo>
                        <a:close/>
                      </a:path>
                    </a:pathLst>
                  </a:custGeom>
                  <a:solidFill>
                    <a:srgbClr val="5EB2F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" name="Google Shape;613;p29"/>
                  <p:cNvSpPr/>
                  <p:nvPr/>
                </p:nvSpPr>
                <p:spPr>
                  <a:xfrm>
                    <a:off x="4866213" y="2893563"/>
                    <a:ext cx="129800" cy="117775"/>
                  </a:xfrm>
                  <a:custGeom>
                    <a:rect b="b" l="l" r="r" t="t"/>
                    <a:pathLst>
                      <a:path extrusionOk="0" h="4711" w="5192">
                        <a:moveTo>
                          <a:pt x="2525" y="0"/>
                        </a:moveTo>
                        <a:cubicBezTo>
                          <a:pt x="1120" y="0"/>
                          <a:pt x="1" y="4710"/>
                          <a:pt x="1" y="4710"/>
                        </a:cubicBezTo>
                        <a:lnTo>
                          <a:pt x="5192" y="4710"/>
                        </a:lnTo>
                        <a:cubicBezTo>
                          <a:pt x="5192" y="4710"/>
                          <a:pt x="4120" y="353"/>
                          <a:pt x="2679" y="19"/>
                        </a:cubicBezTo>
                        <a:cubicBezTo>
                          <a:pt x="2628" y="6"/>
                          <a:pt x="2576" y="0"/>
                          <a:pt x="2525" y="0"/>
                        </a:cubicBezTo>
                        <a:close/>
                      </a:path>
                    </a:pathLst>
                  </a:custGeom>
                  <a:solidFill>
                    <a:srgbClr val="5EB2F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4" name="Google Shape;614;p29"/>
                  <p:cNvSpPr/>
                  <p:nvPr/>
                </p:nvSpPr>
                <p:spPr>
                  <a:xfrm>
                    <a:off x="4567363" y="2718113"/>
                    <a:ext cx="42000" cy="293225"/>
                  </a:xfrm>
                  <a:custGeom>
                    <a:rect b="b" l="l" r="r" t="t"/>
                    <a:pathLst>
                      <a:path extrusionOk="0" h="11729" w="1680">
                        <a:moveTo>
                          <a:pt x="1" y="1"/>
                        </a:moveTo>
                        <a:lnTo>
                          <a:pt x="1" y="11728"/>
                        </a:lnTo>
                        <a:lnTo>
                          <a:pt x="1679" y="11728"/>
                        </a:lnTo>
                        <a:lnTo>
                          <a:pt x="1679" y="1"/>
                        </a:lnTo>
                        <a:close/>
                      </a:path>
                    </a:pathLst>
                  </a:custGeom>
                  <a:solidFill>
                    <a:srgbClr val="5EB2F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5" name="Google Shape;615;p29"/>
                  <p:cNvSpPr/>
                  <p:nvPr/>
                </p:nvSpPr>
                <p:spPr>
                  <a:xfrm>
                    <a:off x="4221188" y="2156438"/>
                    <a:ext cx="692375" cy="642375"/>
                  </a:xfrm>
                  <a:custGeom>
                    <a:rect b="b" l="l" r="r" t="t"/>
                    <a:pathLst>
                      <a:path extrusionOk="0" h="25695" w="27695">
                        <a:moveTo>
                          <a:pt x="27695" y="8228"/>
                        </a:moveTo>
                        <a:cubicBezTo>
                          <a:pt x="27695" y="4275"/>
                          <a:pt x="24492" y="1072"/>
                          <a:pt x="20539" y="1072"/>
                        </a:cubicBezTo>
                        <a:cubicBezTo>
                          <a:pt x="18563" y="1072"/>
                          <a:pt x="16789" y="1858"/>
                          <a:pt x="15503" y="3144"/>
                        </a:cubicBezTo>
                        <a:cubicBezTo>
                          <a:pt x="14348" y="1263"/>
                          <a:pt x="12276" y="1"/>
                          <a:pt x="9883" y="1"/>
                        </a:cubicBezTo>
                        <a:cubicBezTo>
                          <a:pt x="6263" y="1"/>
                          <a:pt x="3334" y="2942"/>
                          <a:pt x="3334" y="6561"/>
                        </a:cubicBezTo>
                        <a:cubicBezTo>
                          <a:pt x="3334" y="8395"/>
                          <a:pt x="4061" y="10014"/>
                          <a:pt x="5275" y="11193"/>
                        </a:cubicBezTo>
                        <a:cubicBezTo>
                          <a:pt x="2263" y="11824"/>
                          <a:pt x="1" y="14479"/>
                          <a:pt x="1" y="17670"/>
                        </a:cubicBezTo>
                        <a:cubicBezTo>
                          <a:pt x="1" y="21313"/>
                          <a:pt x="2965" y="24254"/>
                          <a:pt x="6609" y="24254"/>
                        </a:cubicBezTo>
                        <a:cubicBezTo>
                          <a:pt x="7680" y="24254"/>
                          <a:pt x="8728" y="23992"/>
                          <a:pt x="9621" y="23516"/>
                        </a:cubicBezTo>
                        <a:cubicBezTo>
                          <a:pt x="10312" y="24801"/>
                          <a:pt x="11645" y="25694"/>
                          <a:pt x="13193" y="25694"/>
                        </a:cubicBezTo>
                        <a:cubicBezTo>
                          <a:pt x="14503" y="25694"/>
                          <a:pt x="15657" y="25063"/>
                          <a:pt x="16396" y="24099"/>
                        </a:cubicBezTo>
                        <a:cubicBezTo>
                          <a:pt x="17574" y="24909"/>
                          <a:pt x="18991" y="25409"/>
                          <a:pt x="20539" y="25409"/>
                        </a:cubicBezTo>
                        <a:cubicBezTo>
                          <a:pt x="24492" y="25409"/>
                          <a:pt x="27695" y="22206"/>
                          <a:pt x="27695" y="18253"/>
                        </a:cubicBezTo>
                        <a:cubicBezTo>
                          <a:pt x="27695" y="16288"/>
                          <a:pt x="26909" y="14526"/>
                          <a:pt x="25647" y="13240"/>
                        </a:cubicBezTo>
                        <a:cubicBezTo>
                          <a:pt x="26909" y="11955"/>
                          <a:pt x="27695" y="10204"/>
                          <a:pt x="27695" y="8228"/>
                        </a:cubicBezTo>
                        <a:close/>
                      </a:path>
                    </a:pathLst>
                  </a:custGeom>
                  <a:solidFill>
                    <a:srgbClr val="6FA8D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16" name="Google Shape;616;p29"/>
                <p:cNvSpPr txBox="1"/>
                <p:nvPr/>
              </p:nvSpPr>
              <p:spPr>
                <a:xfrm>
                  <a:off x="4281613" y="2322450"/>
                  <a:ext cx="580800" cy="32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250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02</a:t>
                  </a:r>
                  <a:endParaRPr sz="25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17" name="Google Shape;617;p29"/>
              <p:cNvGrpSpPr/>
              <p:nvPr/>
            </p:nvGrpSpPr>
            <p:grpSpPr>
              <a:xfrm>
                <a:off x="2263663" y="3464638"/>
                <a:ext cx="2125300" cy="881675"/>
                <a:chOff x="4221188" y="3353313"/>
                <a:chExt cx="2125300" cy="881675"/>
              </a:xfrm>
            </p:grpSpPr>
            <p:sp>
              <p:nvSpPr>
                <p:cNvPr id="618" name="Google Shape;618;p29"/>
                <p:cNvSpPr/>
                <p:nvPr/>
              </p:nvSpPr>
              <p:spPr>
                <a:xfrm>
                  <a:off x="4731088" y="3432788"/>
                  <a:ext cx="1615400" cy="534925"/>
                </a:xfrm>
                <a:custGeom>
                  <a:rect b="b" l="l" r="r" t="t"/>
                  <a:pathLst>
                    <a:path extrusionOk="0" h="21397" w="64616">
                      <a:moveTo>
                        <a:pt x="0" y="1"/>
                      </a:moveTo>
                      <a:lnTo>
                        <a:pt x="0" y="21396"/>
                      </a:lnTo>
                      <a:lnTo>
                        <a:pt x="55043" y="21396"/>
                      </a:lnTo>
                      <a:cubicBezTo>
                        <a:pt x="60341" y="21396"/>
                        <a:pt x="64615" y="17098"/>
                        <a:pt x="64615" y="11800"/>
                      </a:cubicBezTo>
                      <a:lnTo>
                        <a:pt x="64615" y="9597"/>
                      </a:lnTo>
                      <a:cubicBezTo>
                        <a:pt x="64615" y="4299"/>
                        <a:pt x="60341" y="1"/>
                        <a:pt x="55043" y="1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700">
                      <a:solidFill>
                        <a:srgbClr val="434343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Tirunelveli</a:t>
                  </a:r>
                  <a:endParaRPr/>
                </a:p>
              </p:txBody>
            </p:sp>
            <p:grpSp>
              <p:nvGrpSpPr>
                <p:cNvPr id="619" name="Google Shape;619;p29"/>
                <p:cNvGrpSpPr/>
                <p:nvPr/>
              </p:nvGrpSpPr>
              <p:grpSpPr>
                <a:xfrm>
                  <a:off x="4221188" y="3353313"/>
                  <a:ext cx="904900" cy="881675"/>
                  <a:chOff x="4293238" y="3353313"/>
                  <a:chExt cx="904900" cy="881675"/>
                </a:xfrm>
              </p:grpSpPr>
              <p:sp>
                <p:nvSpPr>
                  <p:cNvPr id="620" name="Google Shape;620;p29"/>
                  <p:cNvSpPr/>
                  <p:nvPr/>
                </p:nvSpPr>
                <p:spPr>
                  <a:xfrm>
                    <a:off x="4408713" y="4197163"/>
                    <a:ext cx="789425" cy="37825"/>
                  </a:xfrm>
                  <a:custGeom>
                    <a:rect b="b" l="l" r="r" t="t"/>
                    <a:pathLst>
                      <a:path extrusionOk="0" h="1513" w="31577">
                        <a:moveTo>
                          <a:pt x="15788" y="1"/>
                        </a:moveTo>
                        <a:cubicBezTo>
                          <a:pt x="7049" y="1"/>
                          <a:pt x="1" y="334"/>
                          <a:pt x="1" y="763"/>
                        </a:cubicBezTo>
                        <a:cubicBezTo>
                          <a:pt x="1" y="1180"/>
                          <a:pt x="7049" y="1513"/>
                          <a:pt x="15788" y="1513"/>
                        </a:cubicBezTo>
                        <a:cubicBezTo>
                          <a:pt x="24492" y="1513"/>
                          <a:pt x="31576" y="1180"/>
                          <a:pt x="31576" y="763"/>
                        </a:cubicBezTo>
                        <a:cubicBezTo>
                          <a:pt x="31576" y="334"/>
                          <a:pt x="24492" y="1"/>
                          <a:pt x="15788" y="1"/>
                        </a:cubicBezTo>
                        <a:close/>
                      </a:path>
                    </a:pathLst>
                  </a:custGeom>
                  <a:solidFill>
                    <a:srgbClr val="EEEEE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1" name="Google Shape;621;p29"/>
                  <p:cNvSpPr/>
                  <p:nvPr/>
                </p:nvSpPr>
                <p:spPr>
                  <a:xfrm>
                    <a:off x="4729288" y="4018813"/>
                    <a:ext cx="208400" cy="189400"/>
                  </a:xfrm>
                  <a:custGeom>
                    <a:rect b="b" l="l" r="r" t="t"/>
                    <a:pathLst>
                      <a:path extrusionOk="0" h="7576" w="8336">
                        <a:moveTo>
                          <a:pt x="4047" y="0"/>
                        </a:moveTo>
                        <a:cubicBezTo>
                          <a:pt x="1817" y="0"/>
                          <a:pt x="1" y="7575"/>
                          <a:pt x="1" y="7575"/>
                        </a:cubicBezTo>
                        <a:lnTo>
                          <a:pt x="8335" y="7575"/>
                        </a:lnTo>
                        <a:cubicBezTo>
                          <a:pt x="8335" y="7575"/>
                          <a:pt x="6632" y="598"/>
                          <a:pt x="4275" y="27"/>
                        </a:cubicBezTo>
                        <a:cubicBezTo>
                          <a:pt x="4199" y="9"/>
                          <a:pt x="4123" y="0"/>
                          <a:pt x="4047" y="0"/>
                        </a:cubicBezTo>
                        <a:close/>
                      </a:path>
                    </a:pathLst>
                  </a:custGeom>
                  <a:solidFill>
                    <a:srgbClr val="FFBA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2" name="Google Shape;622;p29"/>
                  <p:cNvSpPr/>
                  <p:nvPr/>
                </p:nvSpPr>
                <p:spPr>
                  <a:xfrm>
                    <a:off x="4937663" y="4090438"/>
                    <a:ext cx="130375" cy="117775"/>
                  </a:xfrm>
                  <a:custGeom>
                    <a:rect b="b" l="l" r="r" t="t"/>
                    <a:pathLst>
                      <a:path extrusionOk="0" h="4711" w="5215">
                        <a:moveTo>
                          <a:pt x="2528" y="0"/>
                        </a:moveTo>
                        <a:cubicBezTo>
                          <a:pt x="1153" y="0"/>
                          <a:pt x="0" y="4710"/>
                          <a:pt x="0" y="4710"/>
                        </a:cubicBezTo>
                        <a:lnTo>
                          <a:pt x="5215" y="4710"/>
                        </a:lnTo>
                        <a:cubicBezTo>
                          <a:pt x="5215" y="4710"/>
                          <a:pt x="4143" y="365"/>
                          <a:pt x="2679" y="19"/>
                        </a:cubicBezTo>
                        <a:cubicBezTo>
                          <a:pt x="2628" y="6"/>
                          <a:pt x="2578" y="0"/>
                          <a:pt x="2528" y="0"/>
                        </a:cubicBezTo>
                        <a:close/>
                      </a:path>
                    </a:pathLst>
                  </a:custGeom>
                  <a:solidFill>
                    <a:srgbClr val="FFBA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3" name="Google Shape;623;p29"/>
                  <p:cNvSpPr/>
                  <p:nvPr/>
                </p:nvSpPr>
                <p:spPr>
                  <a:xfrm>
                    <a:off x="4639413" y="3915288"/>
                    <a:ext cx="41975" cy="292925"/>
                  </a:xfrm>
                  <a:custGeom>
                    <a:rect b="b" l="l" r="r" t="t"/>
                    <a:pathLst>
                      <a:path extrusionOk="0" h="11717" w="1679">
                        <a:moveTo>
                          <a:pt x="0" y="1"/>
                        </a:moveTo>
                        <a:lnTo>
                          <a:pt x="0" y="11716"/>
                        </a:lnTo>
                        <a:lnTo>
                          <a:pt x="1679" y="11716"/>
                        </a:lnTo>
                        <a:lnTo>
                          <a:pt x="1679" y="1"/>
                        </a:lnTo>
                        <a:close/>
                      </a:path>
                    </a:pathLst>
                  </a:custGeom>
                  <a:solidFill>
                    <a:srgbClr val="5D868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4" name="Google Shape;624;p29"/>
                  <p:cNvSpPr/>
                  <p:nvPr/>
                </p:nvSpPr>
                <p:spPr>
                  <a:xfrm>
                    <a:off x="4293238" y="3353313"/>
                    <a:ext cx="692350" cy="642675"/>
                  </a:xfrm>
                  <a:custGeom>
                    <a:rect b="b" l="l" r="r" t="t"/>
                    <a:pathLst>
                      <a:path extrusionOk="0" h="25707" w="27694">
                        <a:moveTo>
                          <a:pt x="27694" y="8264"/>
                        </a:moveTo>
                        <a:cubicBezTo>
                          <a:pt x="27694" y="4311"/>
                          <a:pt x="24467" y="1084"/>
                          <a:pt x="20515" y="1084"/>
                        </a:cubicBezTo>
                        <a:cubicBezTo>
                          <a:pt x="18538" y="1084"/>
                          <a:pt x="16788" y="1870"/>
                          <a:pt x="15478" y="3156"/>
                        </a:cubicBezTo>
                        <a:cubicBezTo>
                          <a:pt x="14323" y="1263"/>
                          <a:pt x="12252" y="1"/>
                          <a:pt x="9894" y="1"/>
                        </a:cubicBezTo>
                        <a:cubicBezTo>
                          <a:pt x="6275" y="1"/>
                          <a:pt x="3334" y="2942"/>
                          <a:pt x="3334" y="6585"/>
                        </a:cubicBezTo>
                        <a:cubicBezTo>
                          <a:pt x="3334" y="8395"/>
                          <a:pt x="4072" y="10026"/>
                          <a:pt x="5251" y="11204"/>
                        </a:cubicBezTo>
                        <a:cubicBezTo>
                          <a:pt x="2262" y="11835"/>
                          <a:pt x="0" y="14479"/>
                          <a:pt x="0" y="17681"/>
                        </a:cubicBezTo>
                        <a:cubicBezTo>
                          <a:pt x="0" y="21325"/>
                          <a:pt x="2941" y="24266"/>
                          <a:pt x="6584" y="24266"/>
                        </a:cubicBezTo>
                        <a:cubicBezTo>
                          <a:pt x="7691" y="24266"/>
                          <a:pt x="8715" y="23992"/>
                          <a:pt x="9632" y="23527"/>
                        </a:cubicBezTo>
                        <a:cubicBezTo>
                          <a:pt x="10311" y="24813"/>
                          <a:pt x="11644" y="25706"/>
                          <a:pt x="13192" y="25706"/>
                        </a:cubicBezTo>
                        <a:cubicBezTo>
                          <a:pt x="14502" y="25706"/>
                          <a:pt x="15657" y="25075"/>
                          <a:pt x="16395" y="24099"/>
                        </a:cubicBezTo>
                        <a:cubicBezTo>
                          <a:pt x="17574" y="24920"/>
                          <a:pt x="18991" y="25409"/>
                          <a:pt x="20515" y="25409"/>
                        </a:cubicBezTo>
                        <a:cubicBezTo>
                          <a:pt x="24467" y="25409"/>
                          <a:pt x="27694" y="22218"/>
                          <a:pt x="27694" y="18253"/>
                        </a:cubicBezTo>
                        <a:cubicBezTo>
                          <a:pt x="27694" y="16312"/>
                          <a:pt x="26908" y="14526"/>
                          <a:pt x="25646" y="13252"/>
                        </a:cubicBezTo>
                        <a:cubicBezTo>
                          <a:pt x="26908" y="11966"/>
                          <a:pt x="27694" y="10204"/>
                          <a:pt x="27694" y="8264"/>
                        </a:cubicBezTo>
                        <a:close/>
                      </a:path>
                    </a:pathLst>
                  </a:custGeom>
                  <a:solidFill>
                    <a:srgbClr val="FFBA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25" name="Google Shape;625;p29"/>
                <p:cNvSpPr txBox="1"/>
                <p:nvPr/>
              </p:nvSpPr>
              <p:spPr>
                <a:xfrm>
                  <a:off x="4281613" y="3536313"/>
                  <a:ext cx="580800" cy="32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250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03</a:t>
                  </a:r>
                  <a:endParaRPr sz="25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626" name="Google Shape;626;p29"/>
            <p:cNvSpPr txBox="1"/>
            <p:nvPr/>
          </p:nvSpPr>
          <p:spPr>
            <a:xfrm>
              <a:off x="1888575" y="598650"/>
              <a:ext cx="2056500" cy="8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Route 2</a:t>
              </a:r>
              <a:endParaRPr b="1" sz="24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27" name="Google Shape;627;p29"/>
          <p:cNvGrpSpPr/>
          <p:nvPr/>
        </p:nvGrpSpPr>
        <p:grpSpPr>
          <a:xfrm>
            <a:off x="5014530" y="633445"/>
            <a:ext cx="2792619" cy="2918950"/>
            <a:chOff x="4964588" y="598650"/>
            <a:chExt cx="3671600" cy="3803688"/>
          </a:xfrm>
        </p:grpSpPr>
        <p:grpSp>
          <p:nvGrpSpPr>
            <p:cNvPr id="628" name="Google Shape;628;p29"/>
            <p:cNvGrpSpPr/>
            <p:nvPr/>
          </p:nvGrpSpPr>
          <p:grpSpPr>
            <a:xfrm>
              <a:off x="4964588" y="1297488"/>
              <a:ext cx="3671600" cy="3104850"/>
              <a:chOff x="5803538" y="1469863"/>
              <a:chExt cx="3671600" cy="3104850"/>
            </a:xfrm>
          </p:grpSpPr>
          <p:grpSp>
            <p:nvGrpSpPr>
              <p:cNvPr id="629" name="Google Shape;629;p29"/>
              <p:cNvGrpSpPr/>
              <p:nvPr/>
            </p:nvGrpSpPr>
            <p:grpSpPr>
              <a:xfrm>
                <a:off x="5803538" y="4216988"/>
                <a:ext cx="433400" cy="145400"/>
                <a:chOff x="5803538" y="4216988"/>
                <a:chExt cx="433400" cy="145400"/>
              </a:xfrm>
            </p:grpSpPr>
            <p:sp>
              <p:nvSpPr>
                <p:cNvPr id="630" name="Google Shape;630;p29"/>
                <p:cNvSpPr/>
                <p:nvPr/>
              </p:nvSpPr>
              <p:spPr>
                <a:xfrm>
                  <a:off x="5803538" y="4307313"/>
                  <a:ext cx="433400" cy="55075"/>
                </a:xfrm>
                <a:custGeom>
                  <a:rect b="b" l="l" r="r" t="t"/>
                  <a:pathLst>
                    <a:path extrusionOk="0" h="2203" w="17336">
                      <a:moveTo>
                        <a:pt x="8656" y="0"/>
                      </a:moveTo>
                      <a:cubicBezTo>
                        <a:pt x="3882" y="0"/>
                        <a:pt x="0" y="500"/>
                        <a:pt x="0" y="1095"/>
                      </a:cubicBezTo>
                      <a:cubicBezTo>
                        <a:pt x="0" y="1703"/>
                        <a:pt x="3882" y="2203"/>
                        <a:pt x="8656" y="2203"/>
                      </a:cubicBezTo>
                      <a:cubicBezTo>
                        <a:pt x="13454" y="2203"/>
                        <a:pt x="17336" y="1703"/>
                        <a:pt x="17336" y="1095"/>
                      </a:cubicBezTo>
                      <a:cubicBezTo>
                        <a:pt x="17336" y="500"/>
                        <a:pt x="13454" y="0"/>
                        <a:pt x="8656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9"/>
                <p:cNvSpPr/>
                <p:nvPr/>
              </p:nvSpPr>
              <p:spPr>
                <a:xfrm>
                  <a:off x="5978563" y="4216988"/>
                  <a:ext cx="130100" cy="117725"/>
                </a:xfrm>
                <a:custGeom>
                  <a:rect b="b" l="l" r="r" t="t"/>
                  <a:pathLst>
                    <a:path extrusionOk="0" h="4709" w="5204">
                      <a:moveTo>
                        <a:pt x="2669" y="0"/>
                      </a:moveTo>
                      <a:cubicBezTo>
                        <a:pt x="2621" y="0"/>
                        <a:pt x="2573" y="6"/>
                        <a:pt x="2524" y="17"/>
                      </a:cubicBezTo>
                      <a:cubicBezTo>
                        <a:pt x="1084" y="387"/>
                        <a:pt x="0" y="4708"/>
                        <a:pt x="0" y="4708"/>
                      </a:cubicBezTo>
                      <a:lnTo>
                        <a:pt x="5203" y="4708"/>
                      </a:lnTo>
                      <a:cubicBezTo>
                        <a:pt x="5203" y="4708"/>
                        <a:pt x="4068" y="0"/>
                        <a:pt x="2669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9"/>
                <p:cNvSpPr/>
                <p:nvPr/>
              </p:nvSpPr>
              <p:spPr>
                <a:xfrm>
                  <a:off x="5898188" y="4261738"/>
                  <a:ext cx="80400" cy="72975"/>
                </a:xfrm>
                <a:custGeom>
                  <a:rect b="b" l="l" r="r" t="t"/>
                  <a:pathLst>
                    <a:path extrusionOk="0" h="2919" w="3216">
                      <a:moveTo>
                        <a:pt x="1669" y="0"/>
                      </a:moveTo>
                      <a:cubicBezTo>
                        <a:pt x="1637" y="0"/>
                        <a:pt x="1605" y="5"/>
                        <a:pt x="1572" y="13"/>
                      </a:cubicBezTo>
                      <a:cubicBezTo>
                        <a:pt x="655" y="216"/>
                        <a:pt x="1" y="2918"/>
                        <a:pt x="1" y="2918"/>
                      </a:cubicBezTo>
                      <a:lnTo>
                        <a:pt x="3215" y="2918"/>
                      </a:lnTo>
                      <a:cubicBezTo>
                        <a:pt x="3215" y="2918"/>
                        <a:pt x="2519" y="0"/>
                        <a:pt x="1669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33" name="Google Shape;633;p29"/>
              <p:cNvGrpSpPr/>
              <p:nvPr/>
            </p:nvGrpSpPr>
            <p:grpSpPr>
              <a:xfrm>
                <a:off x="6342863" y="2167738"/>
                <a:ext cx="723925" cy="164150"/>
                <a:chOff x="3214213" y="1844088"/>
                <a:chExt cx="723925" cy="164150"/>
              </a:xfrm>
            </p:grpSpPr>
            <p:sp>
              <p:nvSpPr>
                <p:cNvPr id="634" name="Google Shape;634;p29"/>
                <p:cNvSpPr/>
                <p:nvPr/>
              </p:nvSpPr>
              <p:spPr>
                <a:xfrm>
                  <a:off x="3214213" y="1906113"/>
                  <a:ext cx="723925" cy="102125"/>
                </a:xfrm>
                <a:custGeom>
                  <a:rect b="b" l="l" r="r" t="t"/>
                  <a:pathLst>
                    <a:path extrusionOk="0" h="4085" w="28957">
                      <a:moveTo>
                        <a:pt x="14479" y="1"/>
                      </a:moveTo>
                      <a:cubicBezTo>
                        <a:pt x="6478" y="1"/>
                        <a:pt x="1" y="917"/>
                        <a:pt x="1" y="2037"/>
                      </a:cubicBezTo>
                      <a:cubicBezTo>
                        <a:pt x="1" y="3168"/>
                        <a:pt x="6478" y="4084"/>
                        <a:pt x="14479" y="4084"/>
                      </a:cubicBezTo>
                      <a:cubicBezTo>
                        <a:pt x="22480" y="4084"/>
                        <a:pt x="28957" y="3168"/>
                        <a:pt x="28957" y="2037"/>
                      </a:cubicBezTo>
                      <a:cubicBezTo>
                        <a:pt x="28957" y="917"/>
                        <a:pt x="22480" y="1"/>
                        <a:pt x="14479" y="1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29"/>
                <p:cNvSpPr/>
                <p:nvPr/>
              </p:nvSpPr>
              <p:spPr>
                <a:xfrm>
                  <a:off x="3388638" y="1844088"/>
                  <a:ext cx="129825" cy="117725"/>
                </a:xfrm>
                <a:custGeom>
                  <a:rect b="b" l="l" r="r" t="t"/>
                  <a:pathLst>
                    <a:path extrusionOk="0" h="4709" w="5193">
                      <a:moveTo>
                        <a:pt x="2535" y="0"/>
                      </a:moveTo>
                      <a:cubicBezTo>
                        <a:pt x="1136" y="0"/>
                        <a:pt x="1" y="4708"/>
                        <a:pt x="1" y="4708"/>
                      </a:cubicBezTo>
                      <a:lnTo>
                        <a:pt x="5192" y="4708"/>
                      </a:lnTo>
                      <a:cubicBezTo>
                        <a:pt x="5192" y="4708"/>
                        <a:pt x="4121" y="386"/>
                        <a:pt x="2680" y="17"/>
                      </a:cubicBezTo>
                      <a:cubicBezTo>
                        <a:pt x="2631" y="6"/>
                        <a:pt x="2583" y="0"/>
                        <a:pt x="2535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29"/>
                <p:cNvSpPr/>
                <p:nvPr/>
              </p:nvSpPr>
              <p:spPr>
                <a:xfrm>
                  <a:off x="3518438" y="1888563"/>
                  <a:ext cx="80675" cy="73250"/>
                </a:xfrm>
                <a:custGeom>
                  <a:rect b="b" l="l" r="r" t="t"/>
                  <a:pathLst>
                    <a:path extrusionOk="0" h="2930" w="3227">
                      <a:moveTo>
                        <a:pt x="1562" y="0"/>
                      </a:moveTo>
                      <a:cubicBezTo>
                        <a:pt x="710" y="0"/>
                        <a:pt x="0" y="2929"/>
                        <a:pt x="0" y="2929"/>
                      </a:cubicBezTo>
                      <a:lnTo>
                        <a:pt x="3227" y="2929"/>
                      </a:lnTo>
                      <a:cubicBezTo>
                        <a:pt x="3227" y="2929"/>
                        <a:pt x="2572" y="226"/>
                        <a:pt x="1655" y="12"/>
                      </a:cubicBezTo>
                      <a:cubicBezTo>
                        <a:pt x="1624" y="4"/>
                        <a:pt x="1593" y="0"/>
                        <a:pt x="1562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7" name="Google Shape;637;p29"/>
              <p:cNvSpPr/>
              <p:nvPr/>
            </p:nvSpPr>
            <p:spPr>
              <a:xfrm>
                <a:off x="8118688" y="3003963"/>
                <a:ext cx="867400" cy="109275"/>
              </a:xfrm>
              <a:custGeom>
                <a:rect b="b" l="l" r="r" t="t"/>
                <a:pathLst>
                  <a:path extrusionOk="0" h="4371" w="34696">
                    <a:moveTo>
                      <a:pt x="17360" y="1"/>
                    </a:moveTo>
                    <a:cubicBezTo>
                      <a:pt x="7763" y="1"/>
                      <a:pt x="1" y="965"/>
                      <a:pt x="1" y="2203"/>
                    </a:cubicBezTo>
                    <a:cubicBezTo>
                      <a:pt x="1" y="3406"/>
                      <a:pt x="7763" y="4370"/>
                      <a:pt x="17360" y="4370"/>
                    </a:cubicBezTo>
                    <a:cubicBezTo>
                      <a:pt x="26933" y="4370"/>
                      <a:pt x="34695" y="3406"/>
                      <a:pt x="34695" y="2203"/>
                    </a:cubicBezTo>
                    <a:cubicBezTo>
                      <a:pt x="34695" y="965"/>
                      <a:pt x="26933" y="1"/>
                      <a:pt x="17360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9"/>
              <p:cNvSpPr/>
              <p:nvPr/>
            </p:nvSpPr>
            <p:spPr>
              <a:xfrm>
                <a:off x="6188988" y="3663263"/>
                <a:ext cx="867100" cy="110175"/>
              </a:xfrm>
              <a:custGeom>
                <a:rect b="b" l="l" r="r" t="t"/>
                <a:pathLst>
                  <a:path extrusionOk="0" h="4407" w="34684">
                    <a:moveTo>
                      <a:pt x="17360" y="1"/>
                    </a:moveTo>
                    <a:cubicBezTo>
                      <a:pt x="7763" y="1"/>
                      <a:pt x="0" y="1001"/>
                      <a:pt x="0" y="2204"/>
                    </a:cubicBezTo>
                    <a:cubicBezTo>
                      <a:pt x="0" y="3406"/>
                      <a:pt x="7763" y="4406"/>
                      <a:pt x="17360" y="4406"/>
                    </a:cubicBezTo>
                    <a:cubicBezTo>
                      <a:pt x="26932" y="4406"/>
                      <a:pt x="34683" y="3406"/>
                      <a:pt x="34683" y="2204"/>
                    </a:cubicBezTo>
                    <a:cubicBezTo>
                      <a:pt x="34683" y="1001"/>
                      <a:pt x="26932" y="1"/>
                      <a:pt x="17360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9" name="Google Shape;639;p29"/>
              <p:cNvGrpSpPr/>
              <p:nvPr/>
            </p:nvGrpSpPr>
            <p:grpSpPr>
              <a:xfrm>
                <a:off x="6102363" y="3323263"/>
                <a:ext cx="433425" cy="145375"/>
                <a:chOff x="2973713" y="2999613"/>
                <a:chExt cx="433425" cy="145375"/>
              </a:xfrm>
            </p:grpSpPr>
            <p:sp>
              <p:nvSpPr>
                <p:cNvPr id="640" name="Google Shape;640;p29"/>
                <p:cNvSpPr/>
                <p:nvPr/>
              </p:nvSpPr>
              <p:spPr>
                <a:xfrm>
                  <a:off x="2973713" y="3089888"/>
                  <a:ext cx="433425" cy="55100"/>
                </a:xfrm>
                <a:custGeom>
                  <a:rect b="b" l="l" r="r" t="t"/>
                  <a:pathLst>
                    <a:path extrusionOk="0" h="2204" w="17337">
                      <a:moveTo>
                        <a:pt x="8656" y="1"/>
                      </a:moveTo>
                      <a:cubicBezTo>
                        <a:pt x="3882" y="1"/>
                        <a:pt x="1" y="501"/>
                        <a:pt x="1" y="1108"/>
                      </a:cubicBezTo>
                      <a:cubicBezTo>
                        <a:pt x="1" y="1703"/>
                        <a:pt x="3882" y="2203"/>
                        <a:pt x="8656" y="2203"/>
                      </a:cubicBezTo>
                      <a:cubicBezTo>
                        <a:pt x="13455" y="2203"/>
                        <a:pt x="17336" y="1703"/>
                        <a:pt x="17336" y="1108"/>
                      </a:cubicBezTo>
                      <a:cubicBezTo>
                        <a:pt x="17336" y="501"/>
                        <a:pt x="13455" y="1"/>
                        <a:pt x="8656" y="1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29"/>
                <p:cNvSpPr/>
                <p:nvPr/>
              </p:nvSpPr>
              <p:spPr>
                <a:xfrm>
                  <a:off x="3068663" y="2999613"/>
                  <a:ext cx="130100" cy="117975"/>
                </a:xfrm>
                <a:custGeom>
                  <a:rect b="b" l="l" r="r" t="t"/>
                  <a:pathLst>
                    <a:path extrusionOk="0" h="4719" w="5204">
                      <a:moveTo>
                        <a:pt x="2540" y="0"/>
                      </a:moveTo>
                      <a:cubicBezTo>
                        <a:pt x="1139" y="0"/>
                        <a:pt x="1" y="4719"/>
                        <a:pt x="1" y="4719"/>
                      </a:cubicBezTo>
                      <a:lnTo>
                        <a:pt x="5204" y="4719"/>
                      </a:lnTo>
                      <a:cubicBezTo>
                        <a:pt x="5204" y="4719"/>
                        <a:pt x="4120" y="385"/>
                        <a:pt x="2680" y="16"/>
                      </a:cubicBezTo>
                      <a:cubicBezTo>
                        <a:pt x="2633" y="5"/>
                        <a:pt x="2586" y="0"/>
                        <a:pt x="2540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29"/>
                <p:cNvSpPr/>
                <p:nvPr/>
              </p:nvSpPr>
              <p:spPr>
                <a:xfrm>
                  <a:off x="3198738" y="3044338"/>
                  <a:ext cx="80400" cy="73250"/>
                </a:xfrm>
                <a:custGeom>
                  <a:rect b="b" l="l" r="r" t="t"/>
                  <a:pathLst>
                    <a:path extrusionOk="0" h="2930" w="3216">
                      <a:moveTo>
                        <a:pt x="1547" y="0"/>
                      </a:moveTo>
                      <a:cubicBezTo>
                        <a:pt x="697" y="0"/>
                        <a:pt x="1" y="2930"/>
                        <a:pt x="1" y="2930"/>
                      </a:cubicBezTo>
                      <a:lnTo>
                        <a:pt x="3215" y="2930"/>
                      </a:lnTo>
                      <a:cubicBezTo>
                        <a:pt x="3215" y="2930"/>
                        <a:pt x="2561" y="227"/>
                        <a:pt x="1644" y="13"/>
                      </a:cubicBezTo>
                      <a:cubicBezTo>
                        <a:pt x="1611" y="4"/>
                        <a:pt x="1579" y="0"/>
                        <a:pt x="1547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3" name="Google Shape;643;p29"/>
              <p:cNvSpPr/>
              <p:nvPr/>
            </p:nvSpPr>
            <p:spPr>
              <a:xfrm>
                <a:off x="6017238" y="2054938"/>
                <a:ext cx="2792625" cy="2519775"/>
              </a:xfrm>
              <a:custGeom>
                <a:rect b="b" l="l" r="r" t="t"/>
                <a:pathLst>
                  <a:path extrusionOk="0" h="100791" w="111705">
                    <a:moveTo>
                      <a:pt x="69487" y="1"/>
                    </a:moveTo>
                    <a:cubicBezTo>
                      <a:pt x="59479" y="1"/>
                      <a:pt x="33765" y="1042"/>
                      <a:pt x="29183" y="11554"/>
                    </a:cubicBezTo>
                    <a:cubicBezTo>
                      <a:pt x="23468" y="24686"/>
                      <a:pt x="56769" y="22674"/>
                      <a:pt x="86737" y="28627"/>
                    </a:cubicBezTo>
                    <a:cubicBezTo>
                      <a:pt x="102394" y="31770"/>
                      <a:pt x="106061" y="45094"/>
                      <a:pt x="89940" y="52773"/>
                    </a:cubicBezTo>
                    <a:cubicBezTo>
                      <a:pt x="81046" y="57024"/>
                      <a:pt x="61330" y="60476"/>
                      <a:pt x="39148" y="61953"/>
                    </a:cubicBezTo>
                    <a:cubicBezTo>
                      <a:pt x="16943" y="63393"/>
                      <a:pt x="0" y="78490"/>
                      <a:pt x="14526" y="92968"/>
                    </a:cubicBezTo>
                    <a:cubicBezTo>
                      <a:pt x="20798" y="99197"/>
                      <a:pt x="33882" y="100791"/>
                      <a:pt x="44902" y="100791"/>
                    </a:cubicBezTo>
                    <a:cubicBezTo>
                      <a:pt x="48860" y="100791"/>
                      <a:pt x="52552" y="100585"/>
                      <a:pt x="55567" y="100315"/>
                    </a:cubicBezTo>
                    <a:cubicBezTo>
                      <a:pt x="58996" y="100017"/>
                      <a:pt x="63270" y="99493"/>
                      <a:pt x="63270" y="96350"/>
                    </a:cubicBezTo>
                    <a:cubicBezTo>
                      <a:pt x="63270" y="93020"/>
                      <a:pt x="60272" y="91221"/>
                      <a:pt x="56702" y="91221"/>
                    </a:cubicBezTo>
                    <a:cubicBezTo>
                      <a:pt x="56480" y="91221"/>
                      <a:pt x="56257" y="91228"/>
                      <a:pt x="56031" y="91242"/>
                    </a:cubicBezTo>
                    <a:cubicBezTo>
                      <a:pt x="54239" y="91340"/>
                      <a:pt x="52438" y="91389"/>
                      <a:pt x="50651" y="91389"/>
                    </a:cubicBezTo>
                    <a:cubicBezTo>
                      <a:pt x="33718" y="91389"/>
                      <a:pt x="18130" y="86975"/>
                      <a:pt x="24754" y="77681"/>
                    </a:cubicBezTo>
                    <a:cubicBezTo>
                      <a:pt x="36922" y="63000"/>
                      <a:pt x="58913" y="74216"/>
                      <a:pt x="93131" y="61524"/>
                    </a:cubicBezTo>
                    <a:cubicBezTo>
                      <a:pt x="106538" y="56547"/>
                      <a:pt x="111705" y="47129"/>
                      <a:pt x="110621" y="39664"/>
                    </a:cubicBezTo>
                    <a:cubicBezTo>
                      <a:pt x="108919" y="27520"/>
                      <a:pt x="95500" y="21781"/>
                      <a:pt x="86499" y="20519"/>
                    </a:cubicBezTo>
                    <a:cubicBezTo>
                      <a:pt x="77058" y="19209"/>
                      <a:pt x="78296" y="19781"/>
                      <a:pt x="58841" y="17614"/>
                    </a:cubicBezTo>
                    <a:cubicBezTo>
                      <a:pt x="40089" y="15507"/>
                      <a:pt x="38541" y="13709"/>
                      <a:pt x="38303" y="12578"/>
                    </a:cubicBezTo>
                    <a:cubicBezTo>
                      <a:pt x="38172" y="11816"/>
                      <a:pt x="38124" y="10030"/>
                      <a:pt x="42244" y="7625"/>
                    </a:cubicBezTo>
                    <a:cubicBezTo>
                      <a:pt x="48637" y="3815"/>
                      <a:pt x="73474" y="64"/>
                      <a:pt x="73474" y="64"/>
                    </a:cubicBezTo>
                    <a:cubicBezTo>
                      <a:pt x="73474" y="64"/>
                      <a:pt x="71960" y="1"/>
                      <a:pt x="69487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44" name="Google Shape;644;p29"/>
              <p:cNvGrpSpPr/>
              <p:nvPr/>
            </p:nvGrpSpPr>
            <p:grpSpPr>
              <a:xfrm>
                <a:off x="8650313" y="2332013"/>
                <a:ext cx="433400" cy="145425"/>
                <a:chOff x="5521663" y="2008363"/>
                <a:chExt cx="433400" cy="145425"/>
              </a:xfrm>
            </p:grpSpPr>
            <p:sp>
              <p:nvSpPr>
                <p:cNvPr id="645" name="Google Shape;645;p29"/>
                <p:cNvSpPr/>
                <p:nvPr/>
              </p:nvSpPr>
              <p:spPr>
                <a:xfrm>
                  <a:off x="5521663" y="2098688"/>
                  <a:ext cx="433400" cy="55100"/>
                </a:xfrm>
                <a:custGeom>
                  <a:rect b="b" l="l" r="r" t="t"/>
                  <a:pathLst>
                    <a:path extrusionOk="0" h="2204" w="17336">
                      <a:moveTo>
                        <a:pt x="8680" y="1"/>
                      </a:moveTo>
                      <a:cubicBezTo>
                        <a:pt x="3882" y="1"/>
                        <a:pt x="0" y="477"/>
                        <a:pt x="0" y="1108"/>
                      </a:cubicBezTo>
                      <a:cubicBezTo>
                        <a:pt x="0" y="1704"/>
                        <a:pt x="3882" y="2204"/>
                        <a:pt x="8680" y="2204"/>
                      </a:cubicBezTo>
                      <a:cubicBezTo>
                        <a:pt x="13454" y="2204"/>
                        <a:pt x="17336" y="1704"/>
                        <a:pt x="17336" y="1108"/>
                      </a:cubicBezTo>
                      <a:cubicBezTo>
                        <a:pt x="17336" y="477"/>
                        <a:pt x="13454" y="1"/>
                        <a:pt x="8680" y="1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29"/>
                <p:cNvSpPr/>
                <p:nvPr/>
              </p:nvSpPr>
              <p:spPr>
                <a:xfrm>
                  <a:off x="5738638" y="2008363"/>
                  <a:ext cx="129225" cy="118050"/>
                </a:xfrm>
                <a:custGeom>
                  <a:rect b="b" l="l" r="r" t="t"/>
                  <a:pathLst>
                    <a:path extrusionOk="0" h="4722" w="5169">
                      <a:moveTo>
                        <a:pt x="2671" y="0"/>
                      </a:moveTo>
                      <a:cubicBezTo>
                        <a:pt x="2623" y="0"/>
                        <a:pt x="2574" y="6"/>
                        <a:pt x="2525" y="18"/>
                      </a:cubicBezTo>
                      <a:cubicBezTo>
                        <a:pt x="1049" y="364"/>
                        <a:pt x="1" y="4721"/>
                        <a:pt x="1" y="4721"/>
                      </a:cubicBezTo>
                      <a:lnTo>
                        <a:pt x="5168" y="4721"/>
                      </a:lnTo>
                      <a:cubicBezTo>
                        <a:pt x="5168" y="4721"/>
                        <a:pt x="4046" y="0"/>
                        <a:pt x="2671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29"/>
                <p:cNvSpPr/>
                <p:nvPr/>
              </p:nvSpPr>
              <p:spPr>
                <a:xfrm>
                  <a:off x="5657388" y="2052588"/>
                  <a:ext cx="81275" cy="73825"/>
                </a:xfrm>
                <a:custGeom>
                  <a:rect b="b" l="l" r="r" t="t"/>
                  <a:pathLst>
                    <a:path extrusionOk="0" h="2953" w="3251">
                      <a:moveTo>
                        <a:pt x="1663" y="1"/>
                      </a:moveTo>
                      <a:cubicBezTo>
                        <a:pt x="1633" y="1"/>
                        <a:pt x="1603" y="4"/>
                        <a:pt x="1572" y="11"/>
                      </a:cubicBezTo>
                      <a:cubicBezTo>
                        <a:pt x="691" y="250"/>
                        <a:pt x="0" y="2952"/>
                        <a:pt x="0" y="2952"/>
                      </a:cubicBezTo>
                      <a:lnTo>
                        <a:pt x="3251" y="2952"/>
                      </a:lnTo>
                      <a:cubicBezTo>
                        <a:pt x="3251" y="2952"/>
                        <a:pt x="2549" y="1"/>
                        <a:pt x="1663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48" name="Google Shape;648;p29"/>
              <p:cNvGrpSpPr/>
              <p:nvPr/>
            </p:nvGrpSpPr>
            <p:grpSpPr>
              <a:xfrm>
                <a:off x="7349838" y="1469863"/>
                <a:ext cx="2125300" cy="881075"/>
                <a:chOff x="4221188" y="1146213"/>
                <a:chExt cx="2125300" cy="881075"/>
              </a:xfrm>
            </p:grpSpPr>
            <p:sp>
              <p:nvSpPr>
                <p:cNvPr id="649" name="Google Shape;649;p29"/>
                <p:cNvSpPr/>
                <p:nvPr/>
              </p:nvSpPr>
              <p:spPr>
                <a:xfrm>
                  <a:off x="4731088" y="1231638"/>
                  <a:ext cx="1615400" cy="534000"/>
                </a:xfrm>
                <a:custGeom>
                  <a:rect b="b" l="l" r="r" t="t"/>
                  <a:pathLst>
                    <a:path extrusionOk="0" h="21360" w="64616">
                      <a:moveTo>
                        <a:pt x="0" y="0"/>
                      </a:moveTo>
                      <a:lnTo>
                        <a:pt x="0" y="21360"/>
                      </a:lnTo>
                      <a:lnTo>
                        <a:pt x="55043" y="21360"/>
                      </a:lnTo>
                      <a:cubicBezTo>
                        <a:pt x="60341" y="21360"/>
                        <a:pt x="64615" y="17086"/>
                        <a:pt x="64615" y="11799"/>
                      </a:cubicBezTo>
                      <a:lnTo>
                        <a:pt x="64615" y="9597"/>
                      </a:lnTo>
                      <a:cubicBezTo>
                        <a:pt x="64615" y="4298"/>
                        <a:pt x="60341" y="0"/>
                        <a:pt x="55043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700">
                      <a:solidFill>
                        <a:srgbClr val="434343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Salem</a:t>
                  </a:r>
                  <a:endParaRPr sz="17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grpSp>
              <p:nvGrpSpPr>
                <p:cNvPr id="650" name="Google Shape;650;p29"/>
                <p:cNvGrpSpPr/>
                <p:nvPr/>
              </p:nvGrpSpPr>
              <p:grpSpPr>
                <a:xfrm>
                  <a:off x="4221188" y="1146213"/>
                  <a:ext cx="905200" cy="881075"/>
                  <a:chOff x="4259288" y="1146213"/>
                  <a:chExt cx="905200" cy="881075"/>
                </a:xfrm>
              </p:grpSpPr>
              <p:sp>
                <p:nvSpPr>
                  <p:cNvPr id="651" name="Google Shape;651;p29"/>
                  <p:cNvSpPr/>
                  <p:nvPr/>
                </p:nvSpPr>
                <p:spPr>
                  <a:xfrm>
                    <a:off x="4374488" y="1989163"/>
                    <a:ext cx="790000" cy="38125"/>
                  </a:xfrm>
                  <a:custGeom>
                    <a:rect b="b" l="l" r="r" t="t"/>
                    <a:pathLst>
                      <a:path extrusionOk="0" h="1525" w="31600">
                        <a:moveTo>
                          <a:pt x="15812" y="0"/>
                        </a:moveTo>
                        <a:cubicBezTo>
                          <a:pt x="7085" y="0"/>
                          <a:pt x="0" y="346"/>
                          <a:pt x="0" y="762"/>
                        </a:cubicBezTo>
                        <a:cubicBezTo>
                          <a:pt x="0" y="1191"/>
                          <a:pt x="7085" y="1524"/>
                          <a:pt x="15812" y="1524"/>
                        </a:cubicBezTo>
                        <a:cubicBezTo>
                          <a:pt x="24527" y="1524"/>
                          <a:pt x="31600" y="1191"/>
                          <a:pt x="31600" y="762"/>
                        </a:cubicBezTo>
                        <a:cubicBezTo>
                          <a:pt x="31600" y="346"/>
                          <a:pt x="24527" y="0"/>
                          <a:pt x="15812" y="0"/>
                        </a:cubicBezTo>
                        <a:close/>
                      </a:path>
                    </a:pathLst>
                  </a:custGeom>
                  <a:solidFill>
                    <a:srgbClr val="EEEEE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" name="Google Shape;652;p29"/>
                  <p:cNvSpPr/>
                  <p:nvPr/>
                </p:nvSpPr>
                <p:spPr>
                  <a:xfrm>
                    <a:off x="4695963" y="1811063"/>
                    <a:ext cx="208375" cy="189425"/>
                  </a:xfrm>
                  <a:custGeom>
                    <a:rect b="b" l="l" r="r" t="t"/>
                    <a:pathLst>
                      <a:path extrusionOk="0" h="7577" w="8335">
                        <a:moveTo>
                          <a:pt x="4042" y="1"/>
                        </a:moveTo>
                        <a:cubicBezTo>
                          <a:pt x="1814" y="1"/>
                          <a:pt x="0" y="7577"/>
                          <a:pt x="0" y="7577"/>
                        </a:cubicBezTo>
                        <a:lnTo>
                          <a:pt x="8335" y="7577"/>
                        </a:lnTo>
                        <a:cubicBezTo>
                          <a:pt x="8335" y="7577"/>
                          <a:pt x="6632" y="600"/>
                          <a:pt x="4275" y="28"/>
                        </a:cubicBezTo>
                        <a:cubicBezTo>
                          <a:pt x="4197" y="10"/>
                          <a:pt x="4119" y="1"/>
                          <a:pt x="4042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" name="Google Shape;653;p29"/>
                  <p:cNvSpPr/>
                  <p:nvPr/>
                </p:nvSpPr>
                <p:spPr>
                  <a:xfrm>
                    <a:off x="4904313" y="1882713"/>
                    <a:ext cx="130400" cy="117775"/>
                  </a:xfrm>
                  <a:custGeom>
                    <a:rect b="b" l="l" r="r" t="t"/>
                    <a:pathLst>
                      <a:path extrusionOk="0" h="4711" w="5216">
                        <a:moveTo>
                          <a:pt x="2525" y="1"/>
                        </a:moveTo>
                        <a:cubicBezTo>
                          <a:pt x="1120" y="1"/>
                          <a:pt x="1" y="4711"/>
                          <a:pt x="1" y="4711"/>
                        </a:cubicBezTo>
                        <a:lnTo>
                          <a:pt x="5216" y="4711"/>
                        </a:lnTo>
                        <a:cubicBezTo>
                          <a:pt x="5216" y="4711"/>
                          <a:pt x="4144" y="377"/>
                          <a:pt x="2679" y="20"/>
                        </a:cubicBezTo>
                        <a:cubicBezTo>
                          <a:pt x="2628" y="7"/>
                          <a:pt x="2576" y="1"/>
                          <a:pt x="252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4" name="Google Shape;654;p29"/>
                  <p:cNvSpPr/>
                  <p:nvPr/>
                </p:nvSpPr>
                <p:spPr>
                  <a:xfrm>
                    <a:off x="4605463" y="1707288"/>
                    <a:ext cx="42000" cy="293200"/>
                  </a:xfrm>
                  <a:custGeom>
                    <a:rect b="b" l="l" r="r" t="t"/>
                    <a:pathLst>
                      <a:path extrusionOk="0" h="11728" w="1680">
                        <a:moveTo>
                          <a:pt x="1" y="0"/>
                        </a:moveTo>
                        <a:lnTo>
                          <a:pt x="1" y="11728"/>
                        </a:lnTo>
                        <a:lnTo>
                          <a:pt x="1679" y="11728"/>
                        </a:lnTo>
                        <a:lnTo>
                          <a:pt x="1679" y="0"/>
                        </a:lnTo>
                        <a:close/>
                      </a:path>
                    </a:pathLst>
                  </a:custGeom>
                  <a:solidFill>
                    <a:srgbClr val="4949E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5" name="Google Shape;655;p29"/>
                  <p:cNvSpPr/>
                  <p:nvPr/>
                </p:nvSpPr>
                <p:spPr>
                  <a:xfrm>
                    <a:off x="4259288" y="1146213"/>
                    <a:ext cx="692075" cy="641750"/>
                  </a:xfrm>
                  <a:custGeom>
                    <a:rect b="b" l="l" r="r" t="t"/>
                    <a:pathLst>
                      <a:path extrusionOk="0" h="25670" w="27683">
                        <a:moveTo>
                          <a:pt x="27683" y="8239"/>
                        </a:moveTo>
                        <a:cubicBezTo>
                          <a:pt x="27683" y="4274"/>
                          <a:pt x="24492" y="1048"/>
                          <a:pt x="20527" y="1048"/>
                        </a:cubicBezTo>
                        <a:cubicBezTo>
                          <a:pt x="18563" y="1048"/>
                          <a:pt x="16777" y="1834"/>
                          <a:pt x="15491" y="3119"/>
                        </a:cubicBezTo>
                        <a:cubicBezTo>
                          <a:pt x="14348" y="1238"/>
                          <a:pt x="12276" y="0"/>
                          <a:pt x="9907" y="0"/>
                        </a:cubicBezTo>
                        <a:cubicBezTo>
                          <a:pt x="6287" y="0"/>
                          <a:pt x="3358" y="2941"/>
                          <a:pt x="3358" y="6560"/>
                        </a:cubicBezTo>
                        <a:cubicBezTo>
                          <a:pt x="3358" y="8370"/>
                          <a:pt x="4085" y="9989"/>
                          <a:pt x="5275" y="11204"/>
                        </a:cubicBezTo>
                        <a:cubicBezTo>
                          <a:pt x="2251" y="11799"/>
                          <a:pt x="1" y="14454"/>
                          <a:pt x="1" y="17645"/>
                        </a:cubicBezTo>
                        <a:cubicBezTo>
                          <a:pt x="1" y="21300"/>
                          <a:pt x="2965" y="24253"/>
                          <a:pt x="6609" y="24253"/>
                        </a:cubicBezTo>
                        <a:cubicBezTo>
                          <a:pt x="7704" y="24253"/>
                          <a:pt x="8728" y="23967"/>
                          <a:pt x="9645" y="23503"/>
                        </a:cubicBezTo>
                        <a:cubicBezTo>
                          <a:pt x="10300" y="24777"/>
                          <a:pt x="11645" y="25670"/>
                          <a:pt x="13217" y="25670"/>
                        </a:cubicBezTo>
                        <a:cubicBezTo>
                          <a:pt x="14526" y="25670"/>
                          <a:pt x="15681" y="25039"/>
                          <a:pt x="16408" y="24074"/>
                        </a:cubicBezTo>
                        <a:cubicBezTo>
                          <a:pt x="17562" y="24908"/>
                          <a:pt x="18979" y="25384"/>
                          <a:pt x="20527" y="25384"/>
                        </a:cubicBezTo>
                        <a:cubicBezTo>
                          <a:pt x="24492" y="25384"/>
                          <a:pt x="27683" y="22181"/>
                          <a:pt x="27683" y="18228"/>
                        </a:cubicBezTo>
                        <a:cubicBezTo>
                          <a:pt x="27683" y="16288"/>
                          <a:pt x="26933" y="14502"/>
                          <a:pt x="25671" y="13216"/>
                        </a:cubicBezTo>
                        <a:cubicBezTo>
                          <a:pt x="26933" y="11930"/>
                          <a:pt x="27683" y="10180"/>
                          <a:pt x="27683" y="82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56" name="Google Shape;656;p29"/>
                <p:cNvSpPr txBox="1"/>
                <p:nvPr/>
              </p:nvSpPr>
              <p:spPr>
                <a:xfrm>
                  <a:off x="4281613" y="1334688"/>
                  <a:ext cx="580800" cy="32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250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01</a:t>
                  </a:r>
                  <a:endParaRPr sz="25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57" name="Google Shape;657;p29"/>
              <p:cNvGrpSpPr/>
              <p:nvPr/>
            </p:nvGrpSpPr>
            <p:grpSpPr>
              <a:xfrm>
                <a:off x="5926163" y="2480088"/>
                <a:ext cx="2328275" cy="881675"/>
                <a:chOff x="2797513" y="2156438"/>
                <a:chExt cx="2328275" cy="881675"/>
              </a:xfrm>
            </p:grpSpPr>
            <p:sp>
              <p:nvSpPr>
                <p:cNvPr id="658" name="Google Shape;658;p29"/>
                <p:cNvSpPr/>
                <p:nvPr/>
              </p:nvSpPr>
              <p:spPr>
                <a:xfrm>
                  <a:off x="2797513" y="2219238"/>
                  <a:ext cx="1615100" cy="534325"/>
                </a:xfrm>
                <a:custGeom>
                  <a:rect b="b" l="l" r="r" t="t"/>
                  <a:pathLst>
                    <a:path extrusionOk="0" h="21373" w="64604">
                      <a:moveTo>
                        <a:pt x="9573" y="1"/>
                      </a:moveTo>
                      <a:cubicBezTo>
                        <a:pt x="4274" y="1"/>
                        <a:pt x="0" y="4311"/>
                        <a:pt x="0" y="9597"/>
                      </a:cubicBezTo>
                      <a:lnTo>
                        <a:pt x="0" y="11800"/>
                      </a:lnTo>
                      <a:cubicBezTo>
                        <a:pt x="0" y="17098"/>
                        <a:pt x="4274" y="21373"/>
                        <a:pt x="9573" y="21373"/>
                      </a:cubicBezTo>
                      <a:lnTo>
                        <a:pt x="64603" y="21373"/>
                      </a:lnTo>
                      <a:lnTo>
                        <a:pt x="64603" y="1"/>
                      </a:ln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700">
                      <a:solidFill>
                        <a:srgbClr val="434343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Erode</a:t>
                  </a:r>
                  <a:endParaRPr/>
                </a:p>
              </p:txBody>
            </p:sp>
            <p:grpSp>
              <p:nvGrpSpPr>
                <p:cNvPr id="659" name="Google Shape;659;p29"/>
                <p:cNvGrpSpPr/>
                <p:nvPr/>
              </p:nvGrpSpPr>
              <p:grpSpPr>
                <a:xfrm>
                  <a:off x="4221188" y="2156438"/>
                  <a:ext cx="904600" cy="881675"/>
                  <a:chOff x="4221188" y="2156438"/>
                  <a:chExt cx="904600" cy="881675"/>
                </a:xfrm>
              </p:grpSpPr>
              <p:sp>
                <p:nvSpPr>
                  <p:cNvPr id="660" name="Google Shape;660;p29"/>
                  <p:cNvSpPr/>
                  <p:nvPr/>
                </p:nvSpPr>
                <p:spPr>
                  <a:xfrm>
                    <a:off x="4336688" y="2999988"/>
                    <a:ext cx="789100" cy="38125"/>
                  </a:xfrm>
                  <a:custGeom>
                    <a:rect b="b" l="l" r="r" t="t"/>
                    <a:pathLst>
                      <a:path extrusionOk="0" h="1525" w="31564">
                        <a:moveTo>
                          <a:pt x="15776" y="1"/>
                        </a:moveTo>
                        <a:cubicBezTo>
                          <a:pt x="7073" y="1"/>
                          <a:pt x="0" y="346"/>
                          <a:pt x="0" y="763"/>
                        </a:cubicBezTo>
                        <a:cubicBezTo>
                          <a:pt x="0" y="1180"/>
                          <a:pt x="7073" y="1525"/>
                          <a:pt x="15776" y="1525"/>
                        </a:cubicBezTo>
                        <a:cubicBezTo>
                          <a:pt x="24515" y="1525"/>
                          <a:pt x="31564" y="1180"/>
                          <a:pt x="31564" y="763"/>
                        </a:cubicBezTo>
                        <a:cubicBezTo>
                          <a:pt x="31564" y="346"/>
                          <a:pt x="24515" y="1"/>
                          <a:pt x="15776" y="1"/>
                        </a:cubicBezTo>
                        <a:close/>
                      </a:path>
                    </a:pathLst>
                  </a:custGeom>
                  <a:solidFill>
                    <a:srgbClr val="EEEEE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1" name="Google Shape;661;p29"/>
                  <p:cNvSpPr/>
                  <p:nvPr/>
                </p:nvSpPr>
                <p:spPr>
                  <a:xfrm>
                    <a:off x="4657263" y="2821838"/>
                    <a:ext cx="208975" cy="189500"/>
                  </a:xfrm>
                  <a:custGeom>
                    <a:rect b="b" l="l" r="r" t="t"/>
                    <a:pathLst>
                      <a:path extrusionOk="0" h="7580" w="8359">
                        <a:moveTo>
                          <a:pt x="4055" y="1"/>
                        </a:moveTo>
                        <a:cubicBezTo>
                          <a:pt x="1809" y="1"/>
                          <a:pt x="0" y="7579"/>
                          <a:pt x="0" y="7579"/>
                        </a:cubicBezTo>
                        <a:lnTo>
                          <a:pt x="8359" y="7579"/>
                        </a:lnTo>
                        <a:cubicBezTo>
                          <a:pt x="8359" y="7579"/>
                          <a:pt x="6632" y="602"/>
                          <a:pt x="4299" y="31"/>
                        </a:cubicBezTo>
                        <a:cubicBezTo>
                          <a:pt x="4217" y="11"/>
                          <a:pt x="4136" y="1"/>
                          <a:pt x="4055" y="1"/>
                        </a:cubicBezTo>
                        <a:close/>
                      </a:path>
                    </a:pathLst>
                  </a:custGeom>
                  <a:solidFill>
                    <a:srgbClr val="A64D7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2" name="Google Shape;662;p29"/>
                  <p:cNvSpPr/>
                  <p:nvPr/>
                </p:nvSpPr>
                <p:spPr>
                  <a:xfrm>
                    <a:off x="4866213" y="2893563"/>
                    <a:ext cx="129800" cy="117775"/>
                  </a:xfrm>
                  <a:custGeom>
                    <a:rect b="b" l="l" r="r" t="t"/>
                    <a:pathLst>
                      <a:path extrusionOk="0" h="4711" w="5192">
                        <a:moveTo>
                          <a:pt x="2525" y="0"/>
                        </a:moveTo>
                        <a:cubicBezTo>
                          <a:pt x="1120" y="0"/>
                          <a:pt x="1" y="4710"/>
                          <a:pt x="1" y="4710"/>
                        </a:cubicBezTo>
                        <a:lnTo>
                          <a:pt x="5192" y="4710"/>
                        </a:lnTo>
                        <a:cubicBezTo>
                          <a:pt x="5192" y="4710"/>
                          <a:pt x="4120" y="353"/>
                          <a:pt x="2679" y="19"/>
                        </a:cubicBezTo>
                        <a:cubicBezTo>
                          <a:pt x="2628" y="6"/>
                          <a:pt x="2576" y="0"/>
                          <a:pt x="2525" y="0"/>
                        </a:cubicBezTo>
                        <a:close/>
                      </a:path>
                    </a:pathLst>
                  </a:custGeom>
                  <a:solidFill>
                    <a:srgbClr val="A64D79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3" name="Google Shape;663;p29"/>
                  <p:cNvSpPr/>
                  <p:nvPr/>
                </p:nvSpPr>
                <p:spPr>
                  <a:xfrm>
                    <a:off x="4567363" y="2718113"/>
                    <a:ext cx="42000" cy="293225"/>
                  </a:xfrm>
                  <a:custGeom>
                    <a:rect b="b" l="l" r="r" t="t"/>
                    <a:pathLst>
                      <a:path extrusionOk="0" h="11729" w="1680">
                        <a:moveTo>
                          <a:pt x="1" y="1"/>
                        </a:moveTo>
                        <a:lnTo>
                          <a:pt x="1" y="11728"/>
                        </a:lnTo>
                        <a:lnTo>
                          <a:pt x="1679" y="11728"/>
                        </a:lnTo>
                        <a:lnTo>
                          <a:pt x="1679" y="1"/>
                        </a:lnTo>
                        <a:close/>
                      </a:path>
                    </a:pathLst>
                  </a:custGeom>
                  <a:solidFill>
                    <a:srgbClr val="D7000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4" name="Google Shape;664;p29"/>
                  <p:cNvSpPr/>
                  <p:nvPr/>
                </p:nvSpPr>
                <p:spPr>
                  <a:xfrm>
                    <a:off x="4221188" y="2156438"/>
                    <a:ext cx="692375" cy="642375"/>
                  </a:xfrm>
                  <a:custGeom>
                    <a:rect b="b" l="l" r="r" t="t"/>
                    <a:pathLst>
                      <a:path extrusionOk="0" h="25695" w="27695">
                        <a:moveTo>
                          <a:pt x="27695" y="8228"/>
                        </a:moveTo>
                        <a:cubicBezTo>
                          <a:pt x="27695" y="4275"/>
                          <a:pt x="24492" y="1072"/>
                          <a:pt x="20539" y="1072"/>
                        </a:cubicBezTo>
                        <a:cubicBezTo>
                          <a:pt x="18563" y="1072"/>
                          <a:pt x="16789" y="1858"/>
                          <a:pt x="15503" y="3144"/>
                        </a:cubicBezTo>
                        <a:cubicBezTo>
                          <a:pt x="14348" y="1263"/>
                          <a:pt x="12276" y="1"/>
                          <a:pt x="9883" y="1"/>
                        </a:cubicBezTo>
                        <a:cubicBezTo>
                          <a:pt x="6263" y="1"/>
                          <a:pt x="3334" y="2942"/>
                          <a:pt x="3334" y="6561"/>
                        </a:cubicBezTo>
                        <a:cubicBezTo>
                          <a:pt x="3334" y="8395"/>
                          <a:pt x="4061" y="10014"/>
                          <a:pt x="5275" y="11193"/>
                        </a:cubicBezTo>
                        <a:cubicBezTo>
                          <a:pt x="2263" y="11824"/>
                          <a:pt x="1" y="14479"/>
                          <a:pt x="1" y="17670"/>
                        </a:cubicBezTo>
                        <a:cubicBezTo>
                          <a:pt x="1" y="21313"/>
                          <a:pt x="2965" y="24254"/>
                          <a:pt x="6609" y="24254"/>
                        </a:cubicBezTo>
                        <a:cubicBezTo>
                          <a:pt x="7680" y="24254"/>
                          <a:pt x="8728" y="23992"/>
                          <a:pt x="9621" y="23516"/>
                        </a:cubicBezTo>
                        <a:cubicBezTo>
                          <a:pt x="10312" y="24801"/>
                          <a:pt x="11645" y="25694"/>
                          <a:pt x="13193" y="25694"/>
                        </a:cubicBezTo>
                        <a:cubicBezTo>
                          <a:pt x="14503" y="25694"/>
                          <a:pt x="15657" y="25063"/>
                          <a:pt x="16396" y="24099"/>
                        </a:cubicBezTo>
                        <a:cubicBezTo>
                          <a:pt x="17574" y="24909"/>
                          <a:pt x="18991" y="25409"/>
                          <a:pt x="20539" y="25409"/>
                        </a:cubicBezTo>
                        <a:cubicBezTo>
                          <a:pt x="24492" y="25409"/>
                          <a:pt x="27695" y="22206"/>
                          <a:pt x="27695" y="18253"/>
                        </a:cubicBezTo>
                        <a:cubicBezTo>
                          <a:pt x="27695" y="16288"/>
                          <a:pt x="26909" y="14526"/>
                          <a:pt x="25647" y="13240"/>
                        </a:cubicBezTo>
                        <a:cubicBezTo>
                          <a:pt x="26909" y="11955"/>
                          <a:pt x="27695" y="10204"/>
                          <a:pt x="27695" y="8228"/>
                        </a:cubicBezTo>
                        <a:close/>
                      </a:path>
                    </a:pathLst>
                  </a:custGeom>
                  <a:solidFill>
                    <a:srgbClr val="C27BA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65" name="Google Shape;665;p29"/>
                <p:cNvSpPr txBox="1"/>
                <p:nvPr/>
              </p:nvSpPr>
              <p:spPr>
                <a:xfrm>
                  <a:off x="4281613" y="2322450"/>
                  <a:ext cx="580800" cy="32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250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02</a:t>
                  </a:r>
                  <a:endParaRPr sz="25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66" name="Google Shape;666;p29"/>
              <p:cNvGrpSpPr/>
              <p:nvPr/>
            </p:nvGrpSpPr>
            <p:grpSpPr>
              <a:xfrm>
                <a:off x="7349838" y="3676963"/>
                <a:ext cx="2125300" cy="881675"/>
                <a:chOff x="4221188" y="3353313"/>
                <a:chExt cx="2125300" cy="881675"/>
              </a:xfrm>
            </p:grpSpPr>
            <p:sp>
              <p:nvSpPr>
                <p:cNvPr id="667" name="Google Shape;667;p29"/>
                <p:cNvSpPr/>
                <p:nvPr/>
              </p:nvSpPr>
              <p:spPr>
                <a:xfrm>
                  <a:off x="4731088" y="3432788"/>
                  <a:ext cx="1615400" cy="534925"/>
                </a:xfrm>
                <a:custGeom>
                  <a:rect b="b" l="l" r="r" t="t"/>
                  <a:pathLst>
                    <a:path extrusionOk="0" h="21397" w="64616">
                      <a:moveTo>
                        <a:pt x="0" y="1"/>
                      </a:moveTo>
                      <a:lnTo>
                        <a:pt x="0" y="21396"/>
                      </a:lnTo>
                      <a:lnTo>
                        <a:pt x="55043" y="21396"/>
                      </a:lnTo>
                      <a:cubicBezTo>
                        <a:pt x="60341" y="21396"/>
                        <a:pt x="64615" y="17098"/>
                        <a:pt x="64615" y="11800"/>
                      </a:cubicBezTo>
                      <a:lnTo>
                        <a:pt x="64615" y="9597"/>
                      </a:lnTo>
                      <a:cubicBezTo>
                        <a:pt x="64615" y="4299"/>
                        <a:pt x="60341" y="1"/>
                        <a:pt x="55043" y="1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rPr lang="en-GB" sz="1700">
                      <a:solidFill>
                        <a:srgbClr val="434343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Coimbatore</a:t>
                  </a:r>
                  <a:endParaRPr/>
                </a:p>
              </p:txBody>
            </p:sp>
            <p:grpSp>
              <p:nvGrpSpPr>
                <p:cNvPr id="668" name="Google Shape;668;p29"/>
                <p:cNvGrpSpPr/>
                <p:nvPr/>
              </p:nvGrpSpPr>
              <p:grpSpPr>
                <a:xfrm>
                  <a:off x="4221188" y="3353313"/>
                  <a:ext cx="904900" cy="881675"/>
                  <a:chOff x="4293238" y="3353313"/>
                  <a:chExt cx="904900" cy="881675"/>
                </a:xfrm>
              </p:grpSpPr>
              <p:sp>
                <p:nvSpPr>
                  <p:cNvPr id="669" name="Google Shape;669;p29"/>
                  <p:cNvSpPr/>
                  <p:nvPr/>
                </p:nvSpPr>
                <p:spPr>
                  <a:xfrm>
                    <a:off x="4408713" y="4197163"/>
                    <a:ext cx="789425" cy="37825"/>
                  </a:xfrm>
                  <a:custGeom>
                    <a:rect b="b" l="l" r="r" t="t"/>
                    <a:pathLst>
                      <a:path extrusionOk="0" h="1513" w="31577">
                        <a:moveTo>
                          <a:pt x="15788" y="1"/>
                        </a:moveTo>
                        <a:cubicBezTo>
                          <a:pt x="7049" y="1"/>
                          <a:pt x="1" y="334"/>
                          <a:pt x="1" y="763"/>
                        </a:cubicBezTo>
                        <a:cubicBezTo>
                          <a:pt x="1" y="1180"/>
                          <a:pt x="7049" y="1513"/>
                          <a:pt x="15788" y="1513"/>
                        </a:cubicBezTo>
                        <a:cubicBezTo>
                          <a:pt x="24492" y="1513"/>
                          <a:pt x="31576" y="1180"/>
                          <a:pt x="31576" y="763"/>
                        </a:cubicBezTo>
                        <a:cubicBezTo>
                          <a:pt x="31576" y="334"/>
                          <a:pt x="24492" y="1"/>
                          <a:pt x="15788" y="1"/>
                        </a:cubicBezTo>
                        <a:close/>
                      </a:path>
                    </a:pathLst>
                  </a:custGeom>
                  <a:solidFill>
                    <a:srgbClr val="EEEEEE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0" name="Google Shape;670;p29"/>
                  <p:cNvSpPr/>
                  <p:nvPr/>
                </p:nvSpPr>
                <p:spPr>
                  <a:xfrm>
                    <a:off x="4729288" y="4018813"/>
                    <a:ext cx="208400" cy="189400"/>
                  </a:xfrm>
                  <a:custGeom>
                    <a:rect b="b" l="l" r="r" t="t"/>
                    <a:pathLst>
                      <a:path extrusionOk="0" h="7576" w="8336">
                        <a:moveTo>
                          <a:pt x="4047" y="0"/>
                        </a:moveTo>
                        <a:cubicBezTo>
                          <a:pt x="1817" y="0"/>
                          <a:pt x="1" y="7575"/>
                          <a:pt x="1" y="7575"/>
                        </a:cubicBezTo>
                        <a:lnTo>
                          <a:pt x="8335" y="7575"/>
                        </a:lnTo>
                        <a:cubicBezTo>
                          <a:pt x="8335" y="7575"/>
                          <a:pt x="6632" y="598"/>
                          <a:pt x="4275" y="27"/>
                        </a:cubicBezTo>
                        <a:cubicBezTo>
                          <a:pt x="4199" y="9"/>
                          <a:pt x="4123" y="0"/>
                          <a:pt x="4047" y="0"/>
                        </a:cubicBezTo>
                        <a:close/>
                      </a:path>
                    </a:pathLst>
                  </a:custGeom>
                  <a:solidFill>
                    <a:srgbClr val="69E78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1" name="Google Shape;671;p29"/>
                  <p:cNvSpPr/>
                  <p:nvPr/>
                </p:nvSpPr>
                <p:spPr>
                  <a:xfrm>
                    <a:off x="4937663" y="4090438"/>
                    <a:ext cx="130375" cy="117775"/>
                  </a:xfrm>
                  <a:custGeom>
                    <a:rect b="b" l="l" r="r" t="t"/>
                    <a:pathLst>
                      <a:path extrusionOk="0" h="4711" w="5215">
                        <a:moveTo>
                          <a:pt x="2528" y="0"/>
                        </a:moveTo>
                        <a:cubicBezTo>
                          <a:pt x="1153" y="0"/>
                          <a:pt x="0" y="4710"/>
                          <a:pt x="0" y="4710"/>
                        </a:cubicBezTo>
                        <a:lnTo>
                          <a:pt x="5215" y="4710"/>
                        </a:lnTo>
                        <a:cubicBezTo>
                          <a:pt x="5215" y="4710"/>
                          <a:pt x="4143" y="365"/>
                          <a:pt x="2679" y="19"/>
                        </a:cubicBezTo>
                        <a:cubicBezTo>
                          <a:pt x="2628" y="6"/>
                          <a:pt x="2578" y="0"/>
                          <a:pt x="2528" y="0"/>
                        </a:cubicBezTo>
                        <a:close/>
                      </a:path>
                    </a:pathLst>
                  </a:custGeom>
                  <a:solidFill>
                    <a:srgbClr val="69E78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2" name="Google Shape;672;p29"/>
                  <p:cNvSpPr/>
                  <p:nvPr/>
                </p:nvSpPr>
                <p:spPr>
                  <a:xfrm>
                    <a:off x="4639413" y="3915288"/>
                    <a:ext cx="41975" cy="292925"/>
                  </a:xfrm>
                  <a:custGeom>
                    <a:rect b="b" l="l" r="r" t="t"/>
                    <a:pathLst>
                      <a:path extrusionOk="0" h="11717" w="1679">
                        <a:moveTo>
                          <a:pt x="0" y="1"/>
                        </a:moveTo>
                        <a:lnTo>
                          <a:pt x="0" y="11716"/>
                        </a:lnTo>
                        <a:lnTo>
                          <a:pt x="1679" y="11716"/>
                        </a:lnTo>
                        <a:lnTo>
                          <a:pt x="1679" y="1"/>
                        </a:lnTo>
                        <a:close/>
                      </a:path>
                    </a:pathLst>
                  </a:custGeom>
                  <a:solidFill>
                    <a:srgbClr val="5D8687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3" name="Google Shape;673;p29"/>
                  <p:cNvSpPr/>
                  <p:nvPr/>
                </p:nvSpPr>
                <p:spPr>
                  <a:xfrm>
                    <a:off x="4293238" y="3353313"/>
                    <a:ext cx="692350" cy="642675"/>
                  </a:xfrm>
                  <a:custGeom>
                    <a:rect b="b" l="l" r="r" t="t"/>
                    <a:pathLst>
                      <a:path extrusionOk="0" h="25707" w="27694">
                        <a:moveTo>
                          <a:pt x="27694" y="8264"/>
                        </a:moveTo>
                        <a:cubicBezTo>
                          <a:pt x="27694" y="4311"/>
                          <a:pt x="24467" y="1084"/>
                          <a:pt x="20515" y="1084"/>
                        </a:cubicBezTo>
                        <a:cubicBezTo>
                          <a:pt x="18538" y="1084"/>
                          <a:pt x="16788" y="1870"/>
                          <a:pt x="15478" y="3156"/>
                        </a:cubicBezTo>
                        <a:cubicBezTo>
                          <a:pt x="14323" y="1263"/>
                          <a:pt x="12252" y="1"/>
                          <a:pt x="9894" y="1"/>
                        </a:cubicBezTo>
                        <a:cubicBezTo>
                          <a:pt x="6275" y="1"/>
                          <a:pt x="3334" y="2942"/>
                          <a:pt x="3334" y="6585"/>
                        </a:cubicBezTo>
                        <a:cubicBezTo>
                          <a:pt x="3334" y="8395"/>
                          <a:pt x="4072" y="10026"/>
                          <a:pt x="5251" y="11204"/>
                        </a:cubicBezTo>
                        <a:cubicBezTo>
                          <a:pt x="2262" y="11835"/>
                          <a:pt x="0" y="14479"/>
                          <a:pt x="0" y="17681"/>
                        </a:cubicBezTo>
                        <a:cubicBezTo>
                          <a:pt x="0" y="21325"/>
                          <a:pt x="2941" y="24266"/>
                          <a:pt x="6584" y="24266"/>
                        </a:cubicBezTo>
                        <a:cubicBezTo>
                          <a:pt x="7691" y="24266"/>
                          <a:pt x="8715" y="23992"/>
                          <a:pt x="9632" y="23527"/>
                        </a:cubicBezTo>
                        <a:cubicBezTo>
                          <a:pt x="10311" y="24813"/>
                          <a:pt x="11644" y="25706"/>
                          <a:pt x="13192" y="25706"/>
                        </a:cubicBezTo>
                        <a:cubicBezTo>
                          <a:pt x="14502" y="25706"/>
                          <a:pt x="15657" y="25075"/>
                          <a:pt x="16395" y="24099"/>
                        </a:cubicBezTo>
                        <a:cubicBezTo>
                          <a:pt x="17574" y="24920"/>
                          <a:pt x="18991" y="25409"/>
                          <a:pt x="20515" y="25409"/>
                        </a:cubicBezTo>
                        <a:cubicBezTo>
                          <a:pt x="24467" y="25409"/>
                          <a:pt x="27694" y="22218"/>
                          <a:pt x="27694" y="18253"/>
                        </a:cubicBezTo>
                        <a:cubicBezTo>
                          <a:pt x="27694" y="16312"/>
                          <a:pt x="26908" y="14526"/>
                          <a:pt x="25646" y="13252"/>
                        </a:cubicBezTo>
                        <a:cubicBezTo>
                          <a:pt x="26908" y="11966"/>
                          <a:pt x="27694" y="10204"/>
                          <a:pt x="27694" y="8264"/>
                        </a:cubicBezTo>
                        <a:close/>
                      </a:path>
                    </a:pathLst>
                  </a:custGeom>
                  <a:solidFill>
                    <a:srgbClr val="69E78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74" name="Google Shape;674;p29"/>
                <p:cNvSpPr txBox="1"/>
                <p:nvPr/>
              </p:nvSpPr>
              <p:spPr>
                <a:xfrm>
                  <a:off x="4281613" y="3536313"/>
                  <a:ext cx="580800" cy="327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2500">
                      <a:solidFill>
                        <a:srgbClr val="FFFFFF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03</a:t>
                  </a:r>
                  <a:endParaRPr sz="25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675" name="Google Shape;675;p29"/>
            <p:cNvSpPr txBox="1"/>
            <p:nvPr/>
          </p:nvSpPr>
          <p:spPr>
            <a:xfrm>
              <a:off x="6405450" y="598650"/>
              <a:ext cx="2056500" cy="7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Route 3</a:t>
              </a:r>
              <a:endParaRPr b="1" sz="24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76" name="Google Shape;676;p29"/>
          <p:cNvSpPr txBox="1"/>
          <p:nvPr>
            <p:ph type="title"/>
          </p:nvPr>
        </p:nvSpPr>
        <p:spPr>
          <a:xfrm>
            <a:off x="919025" y="3761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Due to route optimization, the total distance traveled significantly decreased from </a:t>
            </a:r>
            <a:r>
              <a:rPr b="1" lang="en-GB" sz="1500">
                <a:solidFill>
                  <a:schemeClr val="dk2"/>
                </a:solidFill>
              </a:rPr>
              <a:t>3554.0 km</a:t>
            </a:r>
            <a:r>
              <a:rPr lang="en-GB" sz="1500">
                <a:solidFill>
                  <a:schemeClr val="dk2"/>
                </a:solidFill>
              </a:rPr>
              <a:t> to </a:t>
            </a:r>
            <a:r>
              <a:rPr b="1" lang="en-GB" sz="1500">
                <a:solidFill>
                  <a:schemeClr val="dk2"/>
                </a:solidFill>
              </a:rPr>
              <a:t>2497.4 km</a:t>
            </a:r>
            <a:r>
              <a:rPr lang="en-GB" sz="1500">
                <a:solidFill>
                  <a:schemeClr val="dk2"/>
                </a:solidFill>
              </a:rPr>
              <a:t>, representing a </a:t>
            </a:r>
            <a:r>
              <a:rPr b="1" lang="en-GB" sz="1500">
                <a:solidFill>
                  <a:schemeClr val="dk2"/>
                </a:solidFill>
              </a:rPr>
              <a:t>reduction of 1056.6 km</a:t>
            </a:r>
            <a:r>
              <a:rPr lang="en-GB" sz="1500">
                <a:solidFill>
                  <a:schemeClr val="dk2"/>
                </a:solidFill>
              </a:rPr>
              <a:t>, or distance reduce by </a:t>
            </a:r>
            <a:r>
              <a:rPr b="1" lang="en-GB" sz="1500">
                <a:solidFill>
                  <a:schemeClr val="dk2"/>
                </a:solidFill>
              </a:rPr>
              <a:t>29.73%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677" name="Google Shape;677;p29"/>
          <p:cNvSpPr txBox="1"/>
          <p:nvPr/>
        </p:nvSpPr>
        <p:spPr>
          <a:xfrm>
            <a:off x="570225" y="481300"/>
            <a:ext cx="57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Conclusion</a:t>
            </a:r>
            <a:endParaRPr b="1" sz="3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13" y="2208325"/>
            <a:ext cx="2814576" cy="232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537" y="618130"/>
            <a:ext cx="5354176" cy="20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30"/>
          <p:cNvSpPr txBox="1"/>
          <p:nvPr/>
        </p:nvSpPr>
        <p:spPr>
          <a:xfrm>
            <a:off x="657850" y="1331113"/>
            <a:ext cx="2748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Visual Representation of distances from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Hosur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to the 8 distribution 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center 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5" name="Google Shape;685;p30"/>
          <p:cNvSpPr txBox="1"/>
          <p:nvPr/>
        </p:nvSpPr>
        <p:spPr>
          <a:xfrm>
            <a:off x="492100" y="568200"/>
            <a:ext cx="334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Visualisation</a:t>
            </a:r>
            <a:endParaRPr b="1" sz="3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6" name="Google Shape;686;p30"/>
          <p:cNvSpPr txBox="1"/>
          <p:nvPr/>
        </p:nvSpPr>
        <p:spPr>
          <a:xfrm>
            <a:off x="760000" y="4436300"/>
            <a:ext cx="222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Heat Map of Distance Matrix</a:t>
            </a:r>
            <a:endParaRPr i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100" y="2621700"/>
            <a:ext cx="2814575" cy="202196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30"/>
          <p:cNvSpPr txBox="1"/>
          <p:nvPr/>
        </p:nvSpPr>
        <p:spPr>
          <a:xfrm>
            <a:off x="6449250" y="3267775"/>
            <a:ext cx="265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Scatter Plot of routes 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followed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by the 3 trucks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1"/>
          <p:cNvSpPr txBox="1"/>
          <p:nvPr/>
        </p:nvSpPr>
        <p:spPr>
          <a:xfrm>
            <a:off x="480350" y="731000"/>
            <a:ext cx="806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Total distance traveled was estimated through Haversine distance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2052.22 km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Actual distance travelled is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2497.408 km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calculated by 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google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maps with 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distance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matrix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Rectified the error percentage in the distances are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17.79%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694" name="Google Shape;694;p31"/>
          <p:cNvGrpSpPr/>
          <p:nvPr/>
        </p:nvGrpSpPr>
        <p:grpSpPr>
          <a:xfrm>
            <a:off x="1545900" y="2069975"/>
            <a:ext cx="3026100" cy="2610475"/>
            <a:chOff x="1545900" y="2069975"/>
            <a:chExt cx="3026100" cy="2610475"/>
          </a:xfrm>
        </p:grpSpPr>
        <p:pic>
          <p:nvPicPr>
            <p:cNvPr id="695" name="Google Shape;69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0525" y="2069975"/>
              <a:ext cx="2357851" cy="2316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31"/>
            <p:cNvSpPr txBox="1"/>
            <p:nvPr/>
          </p:nvSpPr>
          <p:spPr>
            <a:xfrm>
              <a:off x="1545900" y="4326450"/>
              <a:ext cx="3026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Distance calculated by Haversine distance</a:t>
              </a:r>
              <a:endParaRPr i="1"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7" name="Google Shape;697;p31"/>
          <p:cNvGrpSpPr/>
          <p:nvPr/>
        </p:nvGrpSpPr>
        <p:grpSpPr>
          <a:xfrm>
            <a:off x="4451750" y="2069975"/>
            <a:ext cx="2420375" cy="2640425"/>
            <a:chOff x="4451775" y="2054525"/>
            <a:chExt cx="2420375" cy="2640425"/>
          </a:xfrm>
        </p:grpSpPr>
        <p:pic>
          <p:nvPicPr>
            <p:cNvPr id="698" name="Google Shape;69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1775" y="2054525"/>
              <a:ext cx="2420375" cy="237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Google Shape;699;p31"/>
            <p:cNvSpPr txBox="1"/>
            <p:nvPr/>
          </p:nvSpPr>
          <p:spPr>
            <a:xfrm>
              <a:off x="4934675" y="4340950"/>
              <a:ext cx="1857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1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Route by Google Maps</a:t>
              </a:r>
              <a:endParaRPr i="1"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2"/>
          <p:cNvSpPr txBox="1"/>
          <p:nvPr/>
        </p:nvSpPr>
        <p:spPr>
          <a:xfrm>
            <a:off x="1239375" y="711025"/>
            <a:ext cx="5752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32"/>
          <p:cNvSpPr txBox="1"/>
          <p:nvPr/>
        </p:nvSpPr>
        <p:spPr>
          <a:xfrm>
            <a:off x="620125" y="521275"/>
            <a:ext cx="575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Future Scope</a:t>
            </a:r>
            <a:endParaRPr b="1" sz="3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6" name="Google Shape;706;p32"/>
          <p:cNvSpPr txBox="1"/>
          <p:nvPr/>
        </p:nvSpPr>
        <p:spPr>
          <a:xfrm>
            <a:off x="1019650" y="1465450"/>
            <a:ext cx="6861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 one more plant was opened in Tamil Nadu due to the high demand of products, finding the proper location by reducing transportation costs and inventory costs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Time window constraints can be added for loading and 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unloading for efficiently reaching the product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Identify the traffic and tame taken for the travel in the routes where truck travel using Google Maps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Different sizes of items can packed into a fixed volume of bins, in a way that minimizes the number of bins used by utilising the volume truck.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7" name="Google Shape;707;p32"/>
          <p:cNvSpPr/>
          <p:nvPr/>
        </p:nvSpPr>
        <p:spPr>
          <a:xfrm>
            <a:off x="186000" y="4166650"/>
            <a:ext cx="8772000" cy="7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679300" y="605900"/>
            <a:ext cx="2887200" cy="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Introduction</a:t>
            </a:r>
            <a:endParaRPr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679300" y="1664975"/>
            <a:ext cx="79401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Inventory management and Transportation are vital for supply chain efficiency.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It ensures seamless movement of products from production to point of sale.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core aim is having the right products available at the right place and time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Enhancing efficiency, reducing costs, and maximizing operational potential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15"/>
          <p:cNvGrpSpPr/>
          <p:nvPr/>
        </p:nvGrpSpPr>
        <p:grpSpPr>
          <a:xfrm>
            <a:off x="157914" y="4126860"/>
            <a:ext cx="8828166" cy="655785"/>
            <a:chOff x="483935" y="2518767"/>
            <a:chExt cx="10285641" cy="719141"/>
          </a:xfrm>
        </p:grpSpPr>
        <p:sp>
          <p:nvSpPr>
            <p:cNvPr id="156" name="Google Shape;156;p15"/>
            <p:cNvSpPr/>
            <p:nvPr/>
          </p:nvSpPr>
          <p:spPr>
            <a:xfrm>
              <a:off x="483935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589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355243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3290897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4226551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5162205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CADA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6097859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FF3F0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7033513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7969167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8904821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9840475" y="2518767"/>
              <a:ext cx="929101" cy="719141"/>
            </a:xfrm>
            <a:custGeom>
              <a:rect b="b" l="l" r="r" t="t"/>
              <a:pathLst>
                <a:path extrusionOk="0" h="3027964" w="3912005">
                  <a:moveTo>
                    <a:pt x="2135553" y="1574064"/>
                  </a:moveTo>
                  <a:cubicBezTo>
                    <a:pt x="2094229" y="1574064"/>
                    <a:pt x="2060730" y="1607563"/>
                    <a:pt x="2060730" y="1648887"/>
                  </a:cubicBezTo>
                  <a:lnTo>
                    <a:pt x="2060730" y="1948169"/>
                  </a:lnTo>
                  <a:cubicBezTo>
                    <a:pt x="2060730" y="1989493"/>
                    <a:pt x="2094229" y="2022992"/>
                    <a:pt x="2135553" y="2022992"/>
                  </a:cubicBezTo>
                  <a:lnTo>
                    <a:pt x="2434835" y="2022992"/>
                  </a:lnTo>
                  <a:cubicBezTo>
                    <a:pt x="2476159" y="2022992"/>
                    <a:pt x="2509658" y="1989493"/>
                    <a:pt x="2509658" y="1948169"/>
                  </a:cubicBezTo>
                  <a:lnTo>
                    <a:pt x="2509658" y="1648887"/>
                  </a:lnTo>
                  <a:cubicBezTo>
                    <a:pt x="2509658" y="1607563"/>
                    <a:pt x="2476159" y="1574064"/>
                    <a:pt x="2434835" y="1574064"/>
                  </a:cubicBezTo>
                  <a:close/>
                  <a:moveTo>
                    <a:pt x="1471463" y="1574064"/>
                  </a:moveTo>
                  <a:cubicBezTo>
                    <a:pt x="1430139" y="1574064"/>
                    <a:pt x="1396640" y="1607563"/>
                    <a:pt x="1396640" y="1648887"/>
                  </a:cubicBezTo>
                  <a:lnTo>
                    <a:pt x="1396640" y="1948169"/>
                  </a:lnTo>
                  <a:cubicBezTo>
                    <a:pt x="1396640" y="1989493"/>
                    <a:pt x="1430139" y="2022992"/>
                    <a:pt x="1471463" y="2022992"/>
                  </a:cubicBezTo>
                  <a:lnTo>
                    <a:pt x="1770745" y="2022992"/>
                  </a:lnTo>
                  <a:cubicBezTo>
                    <a:pt x="1812069" y="2022992"/>
                    <a:pt x="1845568" y="1989493"/>
                    <a:pt x="1845568" y="1948169"/>
                  </a:cubicBezTo>
                  <a:lnTo>
                    <a:pt x="1845568" y="1648887"/>
                  </a:lnTo>
                  <a:cubicBezTo>
                    <a:pt x="1845568" y="1607563"/>
                    <a:pt x="1812069" y="1574064"/>
                    <a:pt x="1770745" y="1574064"/>
                  </a:cubicBezTo>
                  <a:close/>
                  <a:moveTo>
                    <a:pt x="2135553" y="909725"/>
                  </a:moveTo>
                  <a:cubicBezTo>
                    <a:pt x="2094229" y="909725"/>
                    <a:pt x="2060730" y="943224"/>
                    <a:pt x="2060730" y="984548"/>
                  </a:cubicBezTo>
                  <a:lnTo>
                    <a:pt x="2060730" y="1283830"/>
                  </a:lnTo>
                  <a:cubicBezTo>
                    <a:pt x="2060730" y="1325154"/>
                    <a:pt x="2094229" y="1358653"/>
                    <a:pt x="2135553" y="1358653"/>
                  </a:cubicBezTo>
                  <a:lnTo>
                    <a:pt x="2434835" y="1358653"/>
                  </a:lnTo>
                  <a:cubicBezTo>
                    <a:pt x="2476159" y="1358653"/>
                    <a:pt x="2509658" y="1325154"/>
                    <a:pt x="2509658" y="1283830"/>
                  </a:cubicBezTo>
                  <a:lnTo>
                    <a:pt x="2509658" y="984548"/>
                  </a:lnTo>
                  <a:cubicBezTo>
                    <a:pt x="2509658" y="943224"/>
                    <a:pt x="2476159" y="909725"/>
                    <a:pt x="2434835" y="909725"/>
                  </a:cubicBezTo>
                  <a:close/>
                  <a:moveTo>
                    <a:pt x="1471463" y="909725"/>
                  </a:moveTo>
                  <a:cubicBezTo>
                    <a:pt x="1430139" y="909725"/>
                    <a:pt x="1396640" y="943224"/>
                    <a:pt x="1396640" y="984548"/>
                  </a:cubicBezTo>
                  <a:lnTo>
                    <a:pt x="1396640" y="1283830"/>
                  </a:lnTo>
                  <a:cubicBezTo>
                    <a:pt x="1396640" y="1325154"/>
                    <a:pt x="1430139" y="1358653"/>
                    <a:pt x="1471463" y="1358653"/>
                  </a:cubicBezTo>
                  <a:lnTo>
                    <a:pt x="1770745" y="1358653"/>
                  </a:lnTo>
                  <a:cubicBezTo>
                    <a:pt x="1812069" y="1358653"/>
                    <a:pt x="1845568" y="1325154"/>
                    <a:pt x="1845568" y="1283830"/>
                  </a:cubicBezTo>
                  <a:lnTo>
                    <a:pt x="1845568" y="984548"/>
                  </a:lnTo>
                  <a:cubicBezTo>
                    <a:pt x="1845568" y="943224"/>
                    <a:pt x="1812069" y="909725"/>
                    <a:pt x="1770745" y="909725"/>
                  </a:cubicBezTo>
                  <a:close/>
                  <a:moveTo>
                    <a:pt x="1957257" y="0"/>
                  </a:moveTo>
                  <a:cubicBezTo>
                    <a:pt x="2013166" y="0"/>
                    <a:pt x="2069319" y="28809"/>
                    <a:pt x="2151350" y="86426"/>
                  </a:cubicBezTo>
                  <a:cubicBezTo>
                    <a:pt x="2286117" y="182132"/>
                    <a:pt x="2420887" y="279786"/>
                    <a:pt x="2555654" y="377445"/>
                  </a:cubicBezTo>
                  <a:cubicBezTo>
                    <a:pt x="2612295" y="418462"/>
                    <a:pt x="2641590" y="430180"/>
                    <a:pt x="2645499" y="338383"/>
                  </a:cubicBezTo>
                  <a:cubicBezTo>
                    <a:pt x="2651357" y="191894"/>
                    <a:pt x="2680655" y="168457"/>
                    <a:pt x="2821283" y="168457"/>
                  </a:cubicBezTo>
                  <a:cubicBezTo>
                    <a:pt x="2879877" y="168457"/>
                    <a:pt x="2938470" y="168457"/>
                    <a:pt x="2997064" y="168457"/>
                  </a:cubicBezTo>
                  <a:cubicBezTo>
                    <a:pt x="3084956" y="168457"/>
                    <a:pt x="3129879" y="213379"/>
                    <a:pt x="3129879" y="301271"/>
                  </a:cubicBezTo>
                  <a:cubicBezTo>
                    <a:pt x="3129879" y="422367"/>
                    <a:pt x="3137692" y="543463"/>
                    <a:pt x="3127926" y="662606"/>
                  </a:cubicBezTo>
                  <a:cubicBezTo>
                    <a:pt x="3120112" y="760261"/>
                    <a:pt x="3159177" y="816902"/>
                    <a:pt x="3237303" y="869638"/>
                  </a:cubicBezTo>
                  <a:cubicBezTo>
                    <a:pt x="3424806" y="998547"/>
                    <a:pt x="3608400" y="1133314"/>
                    <a:pt x="3793951" y="1266128"/>
                  </a:cubicBezTo>
                  <a:cubicBezTo>
                    <a:pt x="3850592" y="1307145"/>
                    <a:pt x="3905280" y="1346207"/>
                    <a:pt x="3911138" y="1424332"/>
                  </a:cubicBezTo>
                  <a:cubicBezTo>
                    <a:pt x="3916999" y="1498553"/>
                    <a:pt x="3893562" y="1561052"/>
                    <a:pt x="3829107" y="1600117"/>
                  </a:cubicBezTo>
                  <a:cubicBezTo>
                    <a:pt x="3747076" y="1650897"/>
                    <a:pt x="3659184" y="1652849"/>
                    <a:pt x="3579105" y="1600117"/>
                  </a:cubicBezTo>
                  <a:cubicBezTo>
                    <a:pt x="3465823" y="1525896"/>
                    <a:pt x="3356446" y="1441912"/>
                    <a:pt x="3245117" y="1363786"/>
                  </a:cubicBezTo>
                  <a:cubicBezTo>
                    <a:pt x="3213865" y="1342301"/>
                    <a:pt x="3182614" y="1295423"/>
                    <a:pt x="3147458" y="1311050"/>
                  </a:cubicBezTo>
                  <a:cubicBezTo>
                    <a:pt x="3108394" y="1328627"/>
                    <a:pt x="3129879" y="1381363"/>
                    <a:pt x="3129879" y="1418471"/>
                  </a:cubicBezTo>
                  <a:cubicBezTo>
                    <a:pt x="3127926" y="1656758"/>
                    <a:pt x="3129879" y="1891135"/>
                    <a:pt x="3129879" y="2125513"/>
                  </a:cubicBezTo>
                  <a:cubicBezTo>
                    <a:pt x="3129879" y="2363796"/>
                    <a:pt x="3129879" y="2600126"/>
                    <a:pt x="3129879" y="2838412"/>
                  </a:cubicBezTo>
                  <a:cubicBezTo>
                    <a:pt x="3129879" y="2973179"/>
                    <a:pt x="3083004" y="3023963"/>
                    <a:pt x="2950189" y="3025915"/>
                  </a:cubicBezTo>
                  <a:cubicBezTo>
                    <a:pt x="2768547" y="3027868"/>
                    <a:pt x="2584949" y="3023963"/>
                    <a:pt x="2403307" y="3027868"/>
                  </a:cubicBezTo>
                  <a:cubicBezTo>
                    <a:pt x="2331042" y="3029820"/>
                    <a:pt x="2305649" y="3002478"/>
                    <a:pt x="2307602" y="2930210"/>
                  </a:cubicBezTo>
                  <a:cubicBezTo>
                    <a:pt x="2311510" y="2768100"/>
                    <a:pt x="2305649" y="2604035"/>
                    <a:pt x="2309558" y="2441922"/>
                  </a:cubicBezTo>
                  <a:cubicBezTo>
                    <a:pt x="2311510" y="2355986"/>
                    <a:pt x="2282212" y="2316921"/>
                    <a:pt x="2192367" y="2318874"/>
                  </a:cubicBezTo>
                  <a:cubicBezTo>
                    <a:pt x="2036115" y="2322782"/>
                    <a:pt x="1879863" y="2322782"/>
                    <a:pt x="1723611" y="2318874"/>
                  </a:cubicBezTo>
                  <a:cubicBezTo>
                    <a:pt x="1631814" y="2316921"/>
                    <a:pt x="1604468" y="2357938"/>
                    <a:pt x="1606424" y="2441922"/>
                  </a:cubicBezTo>
                  <a:cubicBezTo>
                    <a:pt x="1610329" y="2604035"/>
                    <a:pt x="1604468" y="2768100"/>
                    <a:pt x="1608376" y="2930210"/>
                  </a:cubicBezTo>
                  <a:cubicBezTo>
                    <a:pt x="1610329" y="3002478"/>
                    <a:pt x="1582983" y="3027868"/>
                    <a:pt x="1510718" y="3025915"/>
                  </a:cubicBezTo>
                  <a:cubicBezTo>
                    <a:pt x="1331029" y="3022007"/>
                    <a:pt x="1153292" y="3025915"/>
                    <a:pt x="973603" y="3023963"/>
                  </a:cubicBezTo>
                  <a:cubicBezTo>
                    <a:pt x="832975" y="3022007"/>
                    <a:pt x="786100" y="2975132"/>
                    <a:pt x="786100" y="2834504"/>
                  </a:cubicBezTo>
                  <a:cubicBezTo>
                    <a:pt x="786100" y="2355986"/>
                    <a:pt x="786100" y="1877464"/>
                    <a:pt x="784147" y="1398942"/>
                  </a:cubicBezTo>
                  <a:cubicBezTo>
                    <a:pt x="784147" y="1369644"/>
                    <a:pt x="801724" y="1326674"/>
                    <a:pt x="764615" y="1311050"/>
                  </a:cubicBezTo>
                  <a:cubicBezTo>
                    <a:pt x="737272" y="1299332"/>
                    <a:pt x="713831" y="1332535"/>
                    <a:pt x="690394" y="1350112"/>
                  </a:cubicBezTo>
                  <a:cubicBezTo>
                    <a:pt x="581020" y="1428238"/>
                    <a:pt x="473596" y="1504411"/>
                    <a:pt x="366171" y="1584489"/>
                  </a:cubicBezTo>
                  <a:cubicBezTo>
                    <a:pt x="313435" y="1623554"/>
                    <a:pt x="256794" y="1645039"/>
                    <a:pt x="192343" y="1637225"/>
                  </a:cubicBezTo>
                  <a:cubicBezTo>
                    <a:pt x="104451" y="1627459"/>
                    <a:pt x="34135" y="1590350"/>
                    <a:pt x="8745" y="1500506"/>
                  </a:cubicBezTo>
                  <a:cubicBezTo>
                    <a:pt x="-16645" y="1416519"/>
                    <a:pt x="14606" y="1346207"/>
                    <a:pt x="84919" y="1295423"/>
                  </a:cubicBezTo>
                  <a:cubicBezTo>
                    <a:pt x="289998" y="1146985"/>
                    <a:pt x="495081" y="998547"/>
                    <a:pt x="702113" y="850109"/>
                  </a:cubicBezTo>
                  <a:cubicBezTo>
                    <a:pt x="1055634" y="594246"/>
                    <a:pt x="1409155" y="340336"/>
                    <a:pt x="1764628" y="86426"/>
                  </a:cubicBezTo>
                  <a:cubicBezTo>
                    <a:pt x="1845683" y="28809"/>
                    <a:pt x="1901348" y="0"/>
                    <a:pt x="1957257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3"/>
          <p:cNvSpPr txBox="1"/>
          <p:nvPr>
            <p:ph type="title"/>
          </p:nvPr>
        </p:nvSpPr>
        <p:spPr>
          <a:xfrm>
            <a:off x="3712900" y="1763375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THANK YOU</a:t>
            </a:r>
            <a:endParaRPr/>
          </a:p>
        </p:txBody>
      </p:sp>
      <p:grpSp>
        <p:nvGrpSpPr>
          <p:cNvPr id="713" name="Google Shape;713;p33"/>
          <p:cNvGrpSpPr/>
          <p:nvPr/>
        </p:nvGrpSpPr>
        <p:grpSpPr>
          <a:xfrm>
            <a:off x="78590" y="1590810"/>
            <a:ext cx="3497260" cy="2243673"/>
            <a:chOff x="4256414" y="3317194"/>
            <a:chExt cx="3672050" cy="2355810"/>
          </a:xfrm>
        </p:grpSpPr>
        <p:sp>
          <p:nvSpPr>
            <p:cNvPr id="714" name="Google Shape;714;p33"/>
            <p:cNvSpPr/>
            <p:nvPr/>
          </p:nvSpPr>
          <p:spPr>
            <a:xfrm>
              <a:off x="4430739" y="3317194"/>
              <a:ext cx="3323651" cy="2108569"/>
            </a:xfrm>
            <a:custGeom>
              <a:rect b="b" l="l" r="r" t="t"/>
              <a:pathLst>
                <a:path extrusionOk="0" h="3904758" w="6154910">
                  <a:moveTo>
                    <a:pt x="5800181" y="3904758"/>
                  </a:moveTo>
                  <a:lnTo>
                    <a:pt x="354730" y="3904758"/>
                  </a:lnTo>
                  <a:cubicBezTo>
                    <a:pt x="158834" y="3904758"/>
                    <a:pt x="0" y="3745924"/>
                    <a:pt x="0" y="3550028"/>
                  </a:cubicBezTo>
                  <a:lnTo>
                    <a:pt x="0" y="354730"/>
                  </a:lnTo>
                  <a:cubicBezTo>
                    <a:pt x="0" y="158834"/>
                    <a:pt x="158834" y="0"/>
                    <a:pt x="354730" y="0"/>
                  </a:cubicBezTo>
                  <a:lnTo>
                    <a:pt x="5800181" y="0"/>
                  </a:lnTo>
                  <a:cubicBezTo>
                    <a:pt x="5996076" y="0"/>
                    <a:pt x="6154911" y="158834"/>
                    <a:pt x="6154911" y="354730"/>
                  </a:cubicBezTo>
                  <a:lnTo>
                    <a:pt x="6154911" y="3550028"/>
                  </a:lnTo>
                  <a:cubicBezTo>
                    <a:pt x="6154828" y="3745924"/>
                    <a:pt x="5995994" y="3904758"/>
                    <a:pt x="5800181" y="3904758"/>
                  </a:cubicBezTo>
                  <a:close/>
                </a:path>
              </a:pathLst>
            </a:custGeom>
            <a:solidFill>
              <a:srgbClr val="222B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3"/>
            <p:cNvSpPr/>
            <p:nvPr/>
          </p:nvSpPr>
          <p:spPr>
            <a:xfrm>
              <a:off x="4540287" y="3429000"/>
              <a:ext cx="3104713" cy="1885164"/>
            </a:xfrm>
            <a:custGeom>
              <a:rect b="b" l="l" r="r" t="t"/>
              <a:pathLst>
                <a:path extrusionOk="0" h="3491044" w="5749469">
                  <a:moveTo>
                    <a:pt x="5623312" y="3491045"/>
                  </a:moveTo>
                  <a:lnTo>
                    <a:pt x="126157" y="3491045"/>
                  </a:lnTo>
                  <a:cubicBezTo>
                    <a:pt x="56502" y="3491045"/>
                    <a:pt x="0" y="3434543"/>
                    <a:pt x="0" y="3364887"/>
                  </a:cubicBezTo>
                  <a:lnTo>
                    <a:pt x="0" y="126157"/>
                  </a:lnTo>
                  <a:cubicBezTo>
                    <a:pt x="0" y="56502"/>
                    <a:pt x="56502" y="0"/>
                    <a:pt x="126157" y="0"/>
                  </a:cubicBezTo>
                  <a:lnTo>
                    <a:pt x="5623312" y="0"/>
                  </a:lnTo>
                  <a:cubicBezTo>
                    <a:pt x="5692968" y="0"/>
                    <a:pt x="5749470" y="56502"/>
                    <a:pt x="5749470" y="126157"/>
                  </a:cubicBezTo>
                  <a:lnTo>
                    <a:pt x="5749470" y="3364887"/>
                  </a:lnTo>
                  <a:cubicBezTo>
                    <a:pt x="5749470" y="3434543"/>
                    <a:pt x="5692968" y="3491045"/>
                    <a:pt x="5623312" y="3491045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4256414" y="5458578"/>
              <a:ext cx="3672050" cy="214426"/>
            </a:xfrm>
            <a:custGeom>
              <a:rect b="b" l="l" r="r" t="t"/>
              <a:pathLst>
                <a:path extrusionOk="0" h="397085" w="6800092">
                  <a:moveTo>
                    <a:pt x="6448506" y="397086"/>
                  </a:moveTo>
                  <a:lnTo>
                    <a:pt x="351586" y="397086"/>
                  </a:lnTo>
                  <a:cubicBezTo>
                    <a:pt x="157428" y="397086"/>
                    <a:pt x="0" y="239658"/>
                    <a:pt x="0" y="45499"/>
                  </a:cubicBezTo>
                  <a:lnTo>
                    <a:pt x="0" y="45499"/>
                  </a:lnTo>
                  <a:cubicBezTo>
                    <a:pt x="0" y="20351"/>
                    <a:pt x="20351" y="0"/>
                    <a:pt x="45499" y="0"/>
                  </a:cubicBezTo>
                  <a:lnTo>
                    <a:pt x="6754593" y="0"/>
                  </a:lnTo>
                  <a:cubicBezTo>
                    <a:pt x="6779741" y="0"/>
                    <a:pt x="6800092" y="20351"/>
                    <a:pt x="6800092" y="45499"/>
                  </a:cubicBezTo>
                  <a:lnTo>
                    <a:pt x="6800092" y="45499"/>
                  </a:lnTo>
                  <a:cubicBezTo>
                    <a:pt x="6800092" y="239658"/>
                    <a:pt x="6642664" y="397086"/>
                    <a:pt x="6448506" y="397086"/>
                  </a:cubicBezTo>
                  <a:close/>
                </a:path>
              </a:pathLst>
            </a:custGeom>
            <a:solidFill>
              <a:srgbClr val="222B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7" name="Google Shape;717;p33"/>
            <p:cNvGrpSpPr/>
            <p:nvPr/>
          </p:nvGrpSpPr>
          <p:grpSpPr>
            <a:xfrm>
              <a:off x="4635784" y="3425565"/>
              <a:ext cx="2902367" cy="1890332"/>
              <a:chOff x="4635784" y="3425565"/>
              <a:chExt cx="2902367" cy="1890332"/>
            </a:xfrm>
          </p:grpSpPr>
          <p:sp>
            <p:nvSpPr>
              <p:cNvPr id="718" name="Google Shape;718;p33"/>
              <p:cNvSpPr/>
              <p:nvPr/>
            </p:nvSpPr>
            <p:spPr>
              <a:xfrm>
                <a:off x="4635784" y="3425565"/>
                <a:ext cx="2902367" cy="1890331"/>
              </a:xfrm>
              <a:custGeom>
                <a:rect b="b" l="l" r="r" t="t"/>
                <a:pathLst>
                  <a:path extrusionOk="0" h="1890331" w="2902367">
                    <a:moveTo>
                      <a:pt x="1751112" y="259809"/>
                    </a:moveTo>
                    <a:cubicBezTo>
                      <a:pt x="1731577" y="268764"/>
                      <a:pt x="1711579" y="276850"/>
                      <a:pt x="1691697" y="285052"/>
                    </a:cubicBezTo>
                    <a:cubicBezTo>
                      <a:pt x="1654164" y="300558"/>
                      <a:pt x="1616545" y="315890"/>
                      <a:pt x="1578983" y="331309"/>
                    </a:cubicBezTo>
                    <a:cubicBezTo>
                      <a:pt x="1581447" y="334874"/>
                      <a:pt x="1585504" y="334729"/>
                      <a:pt x="1589069" y="335540"/>
                    </a:cubicBezTo>
                    <a:cubicBezTo>
                      <a:pt x="1602054" y="338323"/>
                      <a:pt x="1614719" y="342236"/>
                      <a:pt x="1626022" y="349278"/>
                    </a:cubicBezTo>
                    <a:cubicBezTo>
                      <a:pt x="1674800" y="379623"/>
                      <a:pt x="1697638" y="423213"/>
                      <a:pt x="1691146" y="480773"/>
                    </a:cubicBezTo>
                    <a:cubicBezTo>
                      <a:pt x="1688103" y="507756"/>
                      <a:pt x="1677061" y="531551"/>
                      <a:pt x="1657932" y="551172"/>
                    </a:cubicBezTo>
                    <a:cubicBezTo>
                      <a:pt x="1653324" y="555897"/>
                      <a:pt x="1649933" y="561200"/>
                      <a:pt x="1647499" y="567316"/>
                    </a:cubicBezTo>
                    <a:cubicBezTo>
                      <a:pt x="1636514" y="594936"/>
                      <a:pt x="1623617" y="621601"/>
                      <a:pt x="1607966" y="646874"/>
                    </a:cubicBezTo>
                    <a:cubicBezTo>
                      <a:pt x="1599445" y="660641"/>
                      <a:pt x="1590286" y="674002"/>
                      <a:pt x="1577650" y="684464"/>
                    </a:cubicBezTo>
                    <a:cubicBezTo>
                      <a:pt x="1567187" y="693101"/>
                      <a:pt x="1559709" y="692840"/>
                      <a:pt x="1549797" y="683711"/>
                    </a:cubicBezTo>
                    <a:cubicBezTo>
                      <a:pt x="1544464" y="678783"/>
                      <a:pt x="1539422" y="673538"/>
                      <a:pt x="1535016" y="667683"/>
                    </a:cubicBezTo>
                    <a:cubicBezTo>
                      <a:pt x="1514120" y="639889"/>
                      <a:pt x="1498729" y="609051"/>
                      <a:pt x="1485426" y="577141"/>
                    </a:cubicBezTo>
                    <a:cubicBezTo>
                      <a:pt x="1481717" y="568243"/>
                      <a:pt x="1476819" y="560708"/>
                      <a:pt x="1470153" y="553723"/>
                    </a:cubicBezTo>
                    <a:cubicBezTo>
                      <a:pt x="1446676" y="529087"/>
                      <a:pt x="1434649" y="499467"/>
                      <a:pt x="1433866" y="465383"/>
                    </a:cubicBezTo>
                    <a:cubicBezTo>
                      <a:pt x="1433171" y="435444"/>
                      <a:pt x="1442445" y="408693"/>
                      <a:pt x="1459835" y="384521"/>
                    </a:cubicBezTo>
                    <a:cubicBezTo>
                      <a:pt x="1461748" y="381826"/>
                      <a:pt x="1464994" y="379536"/>
                      <a:pt x="1463892" y="375392"/>
                    </a:cubicBezTo>
                    <a:cubicBezTo>
                      <a:pt x="1461139" y="376406"/>
                      <a:pt x="1458357" y="377392"/>
                      <a:pt x="1455603" y="378406"/>
                    </a:cubicBezTo>
                    <a:cubicBezTo>
                      <a:pt x="1370075" y="409968"/>
                      <a:pt x="1283996" y="440023"/>
                      <a:pt x="1197019" y="467354"/>
                    </a:cubicBezTo>
                    <a:cubicBezTo>
                      <a:pt x="1158588" y="479440"/>
                      <a:pt x="1120157" y="491526"/>
                      <a:pt x="1081175" y="501728"/>
                    </a:cubicBezTo>
                    <a:cubicBezTo>
                      <a:pt x="1075117" y="503322"/>
                      <a:pt x="1074538" y="504974"/>
                      <a:pt x="1077465" y="510713"/>
                    </a:cubicBezTo>
                    <a:cubicBezTo>
                      <a:pt x="1095753" y="546709"/>
                      <a:pt x="1113433" y="582995"/>
                      <a:pt x="1131460" y="619137"/>
                    </a:cubicBezTo>
                    <a:cubicBezTo>
                      <a:pt x="1176064" y="708578"/>
                      <a:pt x="1220756" y="797990"/>
                      <a:pt x="1265389" y="887431"/>
                    </a:cubicBezTo>
                    <a:cubicBezTo>
                      <a:pt x="1308690" y="974205"/>
                      <a:pt x="1352048" y="1060980"/>
                      <a:pt x="1395174" y="1147841"/>
                    </a:cubicBezTo>
                    <a:cubicBezTo>
                      <a:pt x="1397985" y="1153493"/>
                      <a:pt x="1400073" y="1155290"/>
                      <a:pt x="1406448" y="1152304"/>
                    </a:cubicBezTo>
                    <a:cubicBezTo>
                      <a:pt x="1420563" y="1145726"/>
                      <a:pt x="1435142" y="1140103"/>
                      <a:pt x="1449575" y="1134190"/>
                    </a:cubicBezTo>
                    <a:cubicBezTo>
                      <a:pt x="1544204" y="1095556"/>
                      <a:pt x="1639615" y="1058922"/>
                      <a:pt x="1736012" y="1024867"/>
                    </a:cubicBezTo>
                    <a:cubicBezTo>
                      <a:pt x="1848842" y="984987"/>
                      <a:pt x="1962715" y="948468"/>
                      <a:pt x="2078472" y="917979"/>
                    </a:cubicBezTo>
                    <a:cubicBezTo>
                      <a:pt x="2087949" y="915486"/>
                      <a:pt x="2087979" y="915515"/>
                      <a:pt x="2083486" y="906530"/>
                    </a:cubicBezTo>
                    <a:cubicBezTo>
                      <a:pt x="2061923" y="863375"/>
                      <a:pt x="2040360" y="820249"/>
                      <a:pt x="2018826" y="777093"/>
                    </a:cubicBezTo>
                    <a:cubicBezTo>
                      <a:pt x="1933529" y="606211"/>
                      <a:pt x="1848233" y="435299"/>
                      <a:pt x="1763081" y="264330"/>
                    </a:cubicBezTo>
                    <a:cubicBezTo>
                      <a:pt x="1760096" y="258330"/>
                      <a:pt x="1757865" y="256707"/>
                      <a:pt x="1751112" y="259809"/>
                    </a:cubicBezTo>
                    <a:close/>
                    <a:moveTo>
                      <a:pt x="304748" y="0"/>
                    </a:moveTo>
                    <a:lnTo>
                      <a:pt x="442579" y="0"/>
                    </a:lnTo>
                    <a:lnTo>
                      <a:pt x="443959" y="4296"/>
                    </a:lnTo>
                    <a:cubicBezTo>
                      <a:pt x="440597" y="8412"/>
                      <a:pt x="443177" y="11252"/>
                      <a:pt x="444771" y="14469"/>
                    </a:cubicBezTo>
                    <a:cubicBezTo>
                      <a:pt x="465435" y="56205"/>
                      <a:pt x="486013" y="97998"/>
                      <a:pt x="506823" y="139675"/>
                    </a:cubicBezTo>
                    <a:cubicBezTo>
                      <a:pt x="567542" y="261403"/>
                      <a:pt x="628377" y="383102"/>
                      <a:pt x="689154" y="504800"/>
                    </a:cubicBezTo>
                    <a:cubicBezTo>
                      <a:pt x="694690" y="515900"/>
                      <a:pt x="694719" y="516016"/>
                      <a:pt x="706283" y="512886"/>
                    </a:cubicBezTo>
                    <a:cubicBezTo>
                      <a:pt x="756800" y="499206"/>
                      <a:pt x="807143" y="484918"/>
                      <a:pt x="857196" y="469557"/>
                    </a:cubicBezTo>
                    <a:cubicBezTo>
                      <a:pt x="886382" y="460572"/>
                      <a:pt x="915480" y="451037"/>
                      <a:pt x="945101" y="443589"/>
                    </a:cubicBezTo>
                    <a:cubicBezTo>
                      <a:pt x="1009964" y="427271"/>
                      <a:pt x="1074277" y="408983"/>
                      <a:pt x="1138126" y="389188"/>
                    </a:cubicBezTo>
                    <a:cubicBezTo>
                      <a:pt x="1196642" y="371045"/>
                      <a:pt x="1254666" y="351395"/>
                      <a:pt x="1312458" y="331048"/>
                    </a:cubicBezTo>
                    <a:cubicBezTo>
                      <a:pt x="1375061" y="308993"/>
                      <a:pt x="1437084" y="285458"/>
                      <a:pt x="1499194" y="262098"/>
                    </a:cubicBezTo>
                    <a:cubicBezTo>
                      <a:pt x="1504005" y="260273"/>
                      <a:pt x="1504701" y="258417"/>
                      <a:pt x="1502208" y="253983"/>
                    </a:cubicBezTo>
                    <a:cubicBezTo>
                      <a:pt x="1494585" y="240332"/>
                      <a:pt x="1487398" y="226478"/>
                      <a:pt x="1479949" y="212741"/>
                    </a:cubicBezTo>
                    <a:lnTo>
                      <a:pt x="1365300" y="0"/>
                    </a:lnTo>
                    <a:lnTo>
                      <a:pt x="1494710" y="0"/>
                    </a:lnTo>
                    <a:lnTo>
                      <a:pt x="1594954" y="187120"/>
                    </a:lnTo>
                    <a:cubicBezTo>
                      <a:pt x="1599417" y="195439"/>
                      <a:pt x="1604228" y="203554"/>
                      <a:pt x="1608344" y="212017"/>
                    </a:cubicBezTo>
                    <a:cubicBezTo>
                      <a:pt x="1610720" y="216914"/>
                      <a:pt x="1613532" y="215987"/>
                      <a:pt x="1617357" y="214393"/>
                    </a:cubicBezTo>
                    <a:cubicBezTo>
                      <a:pt x="1648833" y="201090"/>
                      <a:pt x="1680453" y="188135"/>
                      <a:pt x="1711812" y="174600"/>
                    </a:cubicBezTo>
                    <a:cubicBezTo>
                      <a:pt x="1747867" y="159065"/>
                      <a:pt x="1783805" y="143212"/>
                      <a:pt x="1819657" y="127213"/>
                    </a:cubicBezTo>
                    <a:cubicBezTo>
                      <a:pt x="1864378" y="107273"/>
                      <a:pt x="1908663" y="86405"/>
                      <a:pt x="1952688" y="65016"/>
                    </a:cubicBezTo>
                    <a:lnTo>
                      <a:pt x="2079369" y="0"/>
                    </a:lnTo>
                    <a:lnTo>
                      <a:pt x="2283276" y="0"/>
                    </a:lnTo>
                    <a:lnTo>
                      <a:pt x="2226402" y="32381"/>
                    </a:lnTo>
                    <a:cubicBezTo>
                      <a:pt x="2111514" y="94520"/>
                      <a:pt x="1995061" y="153500"/>
                      <a:pt x="1875420" y="205959"/>
                    </a:cubicBezTo>
                    <a:cubicBezTo>
                      <a:pt x="1868638" y="208945"/>
                      <a:pt x="1871594" y="212046"/>
                      <a:pt x="1873420" y="215756"/>
                    </a:cubicBezTo>
                    <a:cubicBezTo>
                      <a:pt x="1911446" y="291922"/>
                      <a:pt x="1949529" y="368060"/>
                      <a:pt x="1987526" y="444227"/>
                    </a:cubicBezTo>
                    <a:cubicBezTo>
                      <a:pt x="2057113" y="583779"/>
                      <a:pt x="2126672" y="723331"/>
                      <a:pt x="2196231" y="862912"/>
                    </a:cubicBezTo>
                    <a:cubicBezTo>
                      <a:pt x="2199100" y="868709"/>
                      <a:pt x="2202491" y="874360"/>
                      <a:pt x="2201360" y="881229"/>
                    </a:cubicBezTo>
                    <a:cubicBezTo>
                      <a:pt x="2200375" y="887287"/>
                      <a:pt x="2203360" y="887721"/>
                      <a:pt x="2208200" y="886562"/>
                    </a:cubicBezTo>
                    <a:cubicBezTo>
                      <a:pt x="2232981" y="880563"/>
                      <a:pt x="2257761" y="874534"/>
                      <a:pt x="2282628" y="868825"/>
                    </a:cubicBezTo>
                    <a:cubicBezTo>
                      <a:pt x="2348274" y="853753"/>
                      <a:pt x="2414297" y="840624"/>
                      <a:pt x="2480494" y="828249"/>
                    </a:cubicBezTo>
                    <a:cubicBezTo>
                      <a:pt x="2538517" y="817380"/>
                      <a:pt x="2596744" y="807787"/>
                      <a:pt x="2654999" y="798338"/>
                    </a:cubicBezTo>
                    <a:cubicBezTo>
                      <a:pt x="2693923" y="792020"/>
                      <a:pt x="2733079" y="787035"/>
                      <a:pt x="2772148" y="781587"/>
                    </a:cubicBezTo>
                    <a:cubicBezTo>
                      <a:pt x="2802695" y="777326"/>
                      <a:pt x="2833272" y="773181"/>
                      <a:pt x="2863849" y="769095"/>
                    </a:cubicBezTo>
                    <a:cubicBezTo>
                      <a:pt x="2874225" y="767704"/>
                      <a:pt x="2884659" y="766718"/>
                      <a:pt x="2895035" y="765501"/>
                    </a:cubicBezTo>
                    <a:cubicBezTo>
                      <a:pt x="2899817" y="764951"/>
                      <a:pt x="2902425" y="765878"/>
                      <a:pt x="2902367" y="771761"/>
                    </a:cubicBezTo>
                    <a:cubicBezTo>
                      <a:pt x="2902107" y="798744"/>
                      <a:pt x="2902165" y="825698"/>
                      <a:pt x="2902309" y="852681"/>
                    </a:cubicBezTo>
                    <a:cubicBezTo>
                      <a:pt x="2902338" y="857434"/>
                      <a:pt x="2900889" y="858942"/>
                      <a:pt x="2895962" y="859521"/>
                    </a:cubicBezTo>
                    <a:cubicBezTo>
                      <a:pt x="2868776" y="862825"/>
                      <a:pt x="2841735" y="867404"/>
                      <a:pt x="2814521" y="870129"/>
                    </a:cubicBezTo>
                    <a:cubicBezTo>
                      <a:pt x="2777915" y="873781"/>
                      <a:pt x="2741774" y="880476"/>
                      <a:pt x="2705371" y="885461"/>
                    </a:cubicBezTo>
                    <a:cubicBezTo>
                      <a:pt x="2670853" y="890214"/>
                      <a:pt x="2636450" y="896068"/>
                      <a:pt x="2602106" y="901981"/>
                    </a:cubicBezTo>
                    <a:cubicBezTo>
                      <a:pt x="2557994" y="909574"/>
                      <a:pt x="2513940" y="917487"/>
                      <a:pt x="2469944" y="925689"/>
                    </a:cubicBezTo>
                    <a:cubicBezTo>
                      <a:pt x="2412210" y="936471"/>
                      <a:pt x="2354737" y="948672"/>
                      <a:pt x="2297496" y="961801"/>
                    </a:cubicBezTo>
                    <a:cubicBezTo>
                      <a:pt x="2278426" y="966178"/>
                      <a:pt x="2259413" y="970873"/>
                      <a:pt x="2240313" y="975104"/>
                    </a:cubicBezTo>
                    <a:cubicBezTo>
                      <a:pt x="2235126" y="976264"/>
                      <a:pt x="2229532" y="975626"/>
                      <a:pt x="2224344" y="976728"/>
                    </a:cubicBezTo>
                    <a:cubicBezTo>
                      <a:pt x="2159190" y="990697"/>
                      <a:pt x="2094907" y="1007913"/>
                      <a:pt x="2030942" y="1026520"/>
                    </a:cubicBezTo>
                    <a:cubicBezTo>
                      <a:pt x="1970600" y="1044055"/>
                      <a:pt x="1910808" y="1063386"/>
                      <a:pt x="1851249" y="1083471"/>
                    </a:cubicBezTo>
                    <a:cubicBezTo>
                      <a:pt x="1775082" y="1109121"/>
                      <a:pt x="1699639" y="1136655"/>
                      <a:pt x="1624603" y="1165377"/>
                    </a:cubicBezTo>
                    <a:cubicBezTo>
                      <a:pt x="1559797" y="1190186"/>
                      <a:pt x="1495456" y="1216154"/>
                      <a:pt x="1431462" y="1243051"/>
                    </a:cubicBezTo>
                    <a:cubicBezTo>
                      <a:pt x="1400247" y="1256180"/>
                      <a:pt x="1369265" y="1269889"/>
                      <a:pt x="1338166" y="1283366"/>
                    </a:cubicBezTo>
                    <a:cubicBezTo>
                      <a:pt x="1336514" y="1284090"/>
                      <a:pt x="1334978" y="1285018"/>
                      <a:pt x="1332166" y="1286495"/>
                    </a:cubicBezTo>
                    <a:cubicBezTo>
                      <a:pt x="1343992" y="1292814"/>
                      <a:pt x="1354744" y="1298640"/>
                      <a:pt x="1365584" y="1304378"/>
                    </a:cubicBezTo>
                    <a:cubicBezTo>
                      <a:pt x="1430389" y="1338549"/>
                      <a:pt x="1495224" y="1372633"/>
                      <a:pt x="1560000" y="1406803"/>
                    </a:cubicBezTo>
                    <a:cubicBezTo>
                      <a:pt x="1656455" y="1457726"/>
                      <a:pt x="1753345" y="1507808"/>
                      <a:pt x="1849104" y="1559977"/>
                    </a:cubicBezTo>
                    <a:cubicBezTo>
                      <a:pt x="1906316" y="1591134"/>
                      <a:pt x="1963209" y="1623015"/>
                      <a:pt x="2021725" y="1651418"/>
                    </a:cubicBezTo>
                    <a:cubicBezTo>
                      <a:pt x="2076184" y="1677821"/>
                      <a:pt x="2129193" y="1706833"/>
                      <a:pt x="2182783" y="1734773"/>
                    </a:cubicBezTo>
                    <a:lnTo>
                      <a:pt x="2477890" y="1890331"/>
                    </a:lnTo>
                    <a:lnTo>
                      <a:pt x="2233709" y="1890331"/>
                    </a:lnTo>
                    <a:lnTo>
                      <a:pt x="2119368" y="1829575"/>
                    </a:lnTo>
                    <a:cubicBezTo>
                      <a:pt x="2106529" y="1822735"/>
                      <a:pt x="2094095" y="1814997"/>
                      <a:pt x="2080792" y="1809230"/>
                    </a:cubicBezTo>
                    <a:cubicBezTo>
                      <a:pt x="2021493" y="1783464"/>
                      <a:pt x="1965933" y="1750510"/>
                      <a:pt x="1908721" y="1720745"/>
                    </a:cubicBezTo>
                    <a:cubicBezTo>
                      <a:pt x="1804818" y="1666692"/>
                      <a:pt x="1701002" y="1612378"/>
                      <a:pt x="1598055" y="1556499"/>
                    </a:cubicBezTo>
                    <a:cubicBezTo>
                      <a:pt x="1496325" y="1501258"/>
                      <a:pt x="1393523" y="1448046"/>
                      <a:pt x="1291388" y="1393558"/>
                    </a:cubicBezTo>
                    <a:cubicBezTo>
                      <a:pt x="1263361" y="1378603"/>
                      <a:pt x="1235161" y="1363909"/>
                      <a:pt x="1207164" y="1348924"/>
                    </a:cubicBezTo>
                    <a:cubicBezTo>
                      <a:pt x="1202700" y="1346548"/>
                      <a:pt x="1199077" y="1346432"/>
                      <a:pt x="1194383" y="1348693"/>
                    </a:cubicBezTo>
                    <a:cubicBezTo>
                      <a:pt x="1138388" y="1375618"/>
                      <a:pt x="1082480" y="1402775"/>
                      <a:pt x="1027616" y="1431989"/>
                    </a:cubicBezTo>
                    <a:cubicBezTo>
                      <a:pt x="983330" y="1455581"/>
                      <a:pt x="937479" y="1475985"/>
                      <a:pt x="892556" y="1498302"/>
                    </a:cubicBezTo>
                    <a:cubicBezTo>
                      <a:pt x="845836" y="1521488"/>
                      <a:pt x="799463" y="1545341"/>
                      <a:pt x="753380" y="1569774"/>
                    </a:cubicBezTo>
                    <a:cubicBezTo>
                      <a:pt x="700602" y="1597742"/>
                      <a:pt x="648086" y="1626261"/>
                      <a:pt x="596236" y="1655939"/>
                    </a:cubicBezTo>
                    <a:cubicBezTo>
                      <a:pt x="551138" y="1681734"/>
                      <a:pt x="506070" y="1707587"/>
                      <a:pt x="461495" y="1734193"/>
                    </a:cubicBezTo>
                    <a:cubicBezTo>
                      <a:pt x="401442" y="1770045"/>
                      <a:pt x="342057" y="1806969"/>
                      <a:pt x="283251" y="1844849"/>
                    </a:cubicBezTo>
                    <a:lnTo>
                      <a:pt x="215887" y="1890331"/>
                    </a:lnTo>
                    <a:lnTo>
                      <a:pt x="50227" y="1890331"/>
                    </a:lnTo>
                    <a:lnTo>
                      <a:pt x="288177" y="1729903"/>
                    </a:lnTo>
                    <a:cubicBezTo>
                      <a:pt x="361156" y="1684082"/>
                      <a:pt x="435062" y="1639796"/>
                      <a:pt x="509780" y="1596901"/>
                    </a:cubicBezTo>
                    <a:cubicBezTo>
                      <a:pt x="570499" y="1562064"/>
                      <a:pt x="631798" y="1528270"/>
                      <a:pt x="693647" y="1495461"/>
                    </a:cubicBezTo>
                    <a:cubicBezTo>
                      <a:pt x="755264" y="1462769"/>
                      <a:pt x="817258" y="1430772"/>
                      <a:pt x="880383" y="1401064"/>
                    </a:cubicBezTo>
                    <a:cubicBezTo>
                      <a:pt x="939856" y="1373067"/>
                      <a:pt x="996865" y="1340346"/>
                      <a:pt x="1055816" y="1311392"/>
                    </a:cubicBezTo>
                    <a:cubicBezTo>
                      <a:pt x="1117433" y="1281134"/>
                      <a:pt x="1179282" y="1251368"/>
                      <a:pt x="1241972" y="1223371"/>
                    </a:cubicBezTo>
                    <a:cubicBezTo>
                      <a:pt x="1255971" y="1217111"/>
                      <a:pt x="1269883" y="1210648"/>
                      <a:pt x="1283968" y="1204562"/>
                    </a:cubicBezTo>
                    <a:cubicBezTo>
                      <a:pt x="1288403" y="1202648"/>
                      <a:pt x="1289098" y="1201084"/>
                      <a:pt x="1286721" y="1196359"/>
                    </a:cubicBezTo>
                    <a:cubicBezTo>
                      <a:pt x="1245943" y="1114946"/>
                      <a:pt x="1205483" y="1033389"/>
                      <a:pt x="1164849" y="951918"/>
                    </a:cubicBezTo>
                    <a:cubicBezTo>
                      <a:pt x="1099812" y="821496"/>
                      <a:pt x="1034659" y="691102"/>
                      <a:pt x="969592" y="560709"/>
                    </a:cubicBezTo>
                    <a:cubicBezTo>
                      <a:pt x="966578" y="554680"/>
                      <a:pt x="963680" y="548623"/>
                      <a:pt x="960955" y="542449"/>
                    </a:cubicBezTo>
                    <a:cubicBezTo>
                      <a:pt x="959071" y="538218"/>
                      <a:pt x="956695" y="537407"/>
                      <a:pt x="952115" y="538797"/>
                    </a:cubicBezTo>
                    <a:cubicBezTo>
                      <a:pt x="908931" y="551956"/>
                      <a:pt x="865747" y="565114"/>
                      <a:pt x="822388" y="577750"/>
                    </a:cubicBezTo>
                    <a:cubicBezTo>
                      <a:pt x="758423" y="596386"/>
                      <a:pt x="694110" y="613689"/>
                      <a:pt x="629566" y="630151"/>
                    </a:cubicBezTo>
                    <a:cubicBezTo>
                      <a:pt x="583251" y="641977"/>
                      <a:pt x="536879" y="653656"/>
                      <a:pt x="490332" y="664496"/>
                    </a:cubicBezTo>
                    <a:cubicBezTo>
                      <a:pt x="437294" y="676843"/>
                      <a:pt x="383966" y="687972"/>
                      <a:pt x="330608" y="698985"/>
                    </a:cubicBezTo>
                    <a:cubicBezTo>
                      <a:pt x="273339" y="710839"/>
                      <a:pt x="215749" y="721012"/>
                      <a:pt x="157987" y="730258"/>
                    </a:cubicBezTo>
                    <a:cubicBezTo>
                      <a:pt x="117440" y="736750"/>
                      <a:pt x="76748" y="741996"/>
                      <a:pt x="36056" y="747416"/>
                    </a:cubicBezTo>
                    <a:cubicBezTo>
                      <a:pt x="26202" y="748720"/>
                      <a:pt x="16290" y="749415"/>
                      <a:pt x="6436" y="750720"/>
                    </a:cubicBezTo>
                    <a:cubicBezTo>
                      <a:pt x="1306" y="751386"/>
                      <a:pt x="-27" y="749444"/>
                      <a:pt x="2" y="744517"/>
                    </a:cubicBezTo>
                    <a:cubicBezTo>
                      <a:pt x="205" y="718636"/>
                      <a:pt x="205" y="692725"/>
                      <a:pt x="2" y="666844"/>
                    </a:cubicBezTo>
                    <a:cubicBezTo>
                      <a:pt x="-56" y="660989"/>
                      <a:pt x="2030" y="659221"/>
                      <a:pt x="7885" y="658525"/>
                    </a:cubicBezTo>
                    <a:cubicBezTo>
                      <a:pt x="37998" y="654932"/>
                      <a:pt x="68082" y="651106"/>
                      <a:pt x="98050" y="646642"/>
                    </a:cubicBezTo>
                    <a:cubicBezTo>
                      <a:pt x="137844" y="640730"/>
                      <a:pt x="177463" y="633890"/>
                      <a:pt x="217025" y="626557"/>
                    </a:cubicBezTo>
                    <a:cubicBezTo>
                      <a:pt x="259485" y="618674"/>
                      <a:pt x="301828" y="610385"/>
                      <a:pt x="344085" y="601516"/>
                    </a:cubicBezTo>
                    <a:cubicBezTo>
                      <a:pt x="409732" y="587720"/>
                      <a:pt x="475001" y="572331"/>
                      <a:pt x="540183" y="556622"/>
                    </a:cubicBezTo>
                    <a:cubicBezTo>
                      <a:pt x="551138" y="553985"/>
                      <a:pt x="562065" y="551144"/>
                      <a:pt x="573021" y="548594"/>
                    </a:cubicBezTo>
                    <a:cubicBezTo>
                      <a:pt x="578846" y="547232"/>
                      <a:pt x="575977" y="544160"/>
                      <a:pt x="574643" y="541464"/>
                    </a:cubicBezTo>
                    <a:cubicBezTo>
                      <a:pt x="559051" y="510105"/>
                      <a:pt x="543429" y="478745"/>
                      <a:pt x="527778" y="447415"/>
                    </a:cubicBezTo>
                    <a:cubicBezTo>
                      <a:pt x="479898" y="351482"/>
                      <a:pt x="431961" y="255578"/>
                      <a:pt x="384111" y="159616"/>
                    </a:cubicBezTo>
                    <a:close/>
                  </a:path>
                </a:pathLst>
              </a:custGeom>
              <a:solidFill>
                <a:srgbClr val="FDE9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3"/>
              <p:cNvSpPr/>
              <p:nvPr/>
            </p:nvSpPr>
            <p:spPr>
              <a:xfrm>
                <a:off x="6632456" y="4438244"/>
                <a:ext cx="795562" cy="588202"/>
              </a:xfrm>
              <a:custGeom>
                <a:rect b="b" l="l" r="r" t="t"/>
                <a:pathLst>
                  <a:path extrusionOk="0" h="1299893" w="1758148">
                    <a:moveTo>
                      <a:pt x="1410266" y="98"/>
                    </a:moveTo>
                    <a:cubicBezTo>
                      <a:pt x="1483836" y="2849"/>
                      <a:pt x="1541029" y="34964"/>
                      <a:pt x="1574423" y="101112"/>
                    </a:cubicBezTo>
                    <a:cubicBezTo>
                      <a:pt x="1631232" y="213579"/>
                      <a:pt x="1686185" y="326940"/>
                      <a:pt x="1740179" y="440750"/>
                    </a:cubicBezTo>
                    <a:cubicBezTo>
                      <a:pt x="1783362" y="531785"/>
                      <a:pt x="1746193" y="639005"/>
                      <a:pt x="1655734" y="683915"/>
                    </a:cubicBezTo>
                    <a:cubicBezTo>
                      <a:pt x="1498742" y="761835"/>
                      <a:pt x="1340982" y="838092"/>
                      <a:pt x="1183479" y="914988"/>
                    </a:cubicBezTo>
                    <a:cubicBezTo>
                      <a:pt x="1094875" y="958235"/>
                      <a:pt x="1006655" y="1002440"/>
                      <a:pt x="917411" y="1044407"/>
                    </a:cubicBezTo>
                    <a:cubicBezTo>
                      <a:pt x="753958" y="1121240"/>
                      <a:pt x="592744" y="1202679"/>
                      <a:pt x="429930" y="1280727"/>
                    </a:cubicBezTo>
                    <a:cubicBezTo>
                      <a:pt x="334801" y="1326340"/>
                      <a:pt x="225342" y="1287956"/>
                      <a:pt x="179345" y="1193019"/>
                    </a:cubicBezTo>
                    <a:cubicBezTo>
                      <a:pt x="127270" y="1085543"/>
                      <a:pt x="75003" y="978130"/>
                      <a:pt x="22481" y="870846"/>
                    </a:cubicBezTo>
                    <a:cubicBezTo>
                      <a:pt x="-27483" y="768744"/>
                      <a:pt x="7703" y="661844"/>
                      <a:pt x="109485" y="612008"/>
                    </a:cubicBezTo>
                    <a:cubicBezTo>
                      <a:pt x="354889" y="491801"/>
                      <a:pt x="600037" y="370954"/>
                      <a:pt x="846400" y="252731"/>
                    </a:cubicBezTo>
                    <a:cubicBezTo>
                      <a:pt x="1003328" y="177433"/>
                      <a:pt x="1159361" y="100281"/>
                      <a:pt x="1316160" y="24728"/>
                    </a:cubicBezTo>
                    <a:cubicBezTo>
                      <a:pt x="1345972" y="10269"/>
                      <a:pt x="1376232" y="-1182"/>
                      <a:pt x="1410266" y="98"/>
                    </a:cubicBezTo>
                    <a:close/>
                  </a:path>
                </a:pathLst>
              </a:custGeom>
              <a:solidFill>
                <a:srgbClr val="B1D67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3"/>
              <p:cNvSpPr/>
              <p:nvPr/>
            </p:nvSpPr>
            <p:spPr>
              <a:xfrm>
                <a:off x="5055919" y="4115441"/>
                <a:ext cx="605113" cy="624589"/>
              </a:xfrm>
              <a:custGeom>
                <a:rect b="b" l="l" r="r" t="t"/>
                <a:pathLst>
                  <a:path extrusionOk="0" h="1380307" w="1337267">
                    <a:moveTo>
                      <a:pt x="1335776" y="912543"/>
                    </a:moveTo>
                    <a:cubicBezTo>
                      <a:pt x="1341086" y="930520"/>
                      <a:pt x="1331426" y="942163"/>
                      <a:pt x="1319335" y="954190"/>
                    </a:cubicBezTo>
                    <a:cubicBezTo>
                      <a:pt x="1179807" y="1093270"/>
                      <a:pt x="1040536" y="1232541"/>
                      <a:pt x="901649" y="1372260"/>
                    </a:cubicBezTo>
                    <a:cubicBezTo>
                      <a:pt x="891349" y="1382623"/>
                      <a:pt x="886295" y="1383263"/>
                      <a:pt x="875548" y="1372515"/>
                    </a:cubicBezTo>
                    <a:cubicBezTo>
                      <a:pt x="734613" y="1230685"/>
                      <a:pt x="591568" y="1090838"/>
                      <a:pt x="452168" y="947537"/>
                    </a:cubicBezTo>
                    <a:cubicBezTo>
                      <a:pt x="307396" y="798670"/>
                      <a:pt x="158848" y="653577"/>
                      <a:pt x="13116" y="505733"/>
                    </a:cubicBezTo>
                    <a:cubicBezTo>
                      <a:pt x="-4157" y="488204"/>
                      <a:pt x="-4477" y="449372"/>
                      <a:pt x="12796" y="432099"/>
                    </a:cubicBezTo>
                    <a:cubicBezTo>
                      <a:pt x="154114" y="290653"/>
                      <a:pt x="295624" y="149335"/>
                      <a:pt x="436687" y="7569"/>
                    </a:cubicBezTo>
                    <a:cubicBezTo>
                      <a:pt x="446347" y="-2155"/>
                      <a:pt x="451401" y="-2795"/>
                      <a:pt x="461445" y="7313"/>
                    </a:cubicBezTo>
                    <a:cubicBezTo>
                      <a:pt x="602891" y="149527"/>
                      <a:pt x="746256" y="289821"/>
                      <a:pt x="886167" y="433507"/>
                    </a:cubicBezTo>
                    <a:cubicBezTo>
                      <a:pt x="1028957" y="580199"/>
                      <a:pt x="1175009" y="723501"/>
                      <a:pt x="1319142" y="868785"/>
                    </a:cubicBezTo>
                    <a:cubicBezTo>
                      <a:pt x="1331809" y="881516"/>
                      <a:pt x="1340574" y="893863"/>
                      <a:pt x="1335776" y="91254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3"/>
              <p:cNvSpPr/>
              <p:nvPr/>
            </p:nvSpPr>
            <p:spPr>
              <a:xfrm>
                <a:off x="6211766" y="3425566"/>
                <a:ext cx="323099" cy="99029"/>
              </a:xfrm>
              <a:custGeom>
                <a:rect b="b" l="l" r="r" t="t"/>
                <a:pathLst>
                  <a:path extrusionOk="0" h="99029" w="323099">
                    <a:moveTo>
                      <a:pt x="0" y="0"/>
                    </a:moveTo>
                    <a:lnTo>
                      <a:pt x="323099" y="0"/>
                    </a:lnTo>
                    <a:lnTo>
                      <a:pt x="257780" y="31859"/>
                    </a:lnTo>
                    <a:cubicBezTo>
                      <a:pt x="218856" y="50872"/>
                      <a:pt x="179932" y="69885"/>
                      <a:pt x="140979" y="88897"/>
                    </a:cubicBezTo>
                    <a:cubicBezTo>
                      <a:pt x="128256" y="95128"/>
                      <a:pt x="115098" y="99534"/>
                      <a:pt x="100577" y="98983"/>
                    </a:cubicBezTo>
                    <a:cubicBezTo>
                      <a:pt x="67276" y="97795"/>
                      <a:pt x="41249" y="83506"/>
                      <a:pt x="26091" y="53451"/>
                    </a:cubicBezTo>
                    <a:close/>
                  </a:path>
                </a:pathLst>
              </a:custGeom>
              <a:solidFill>
                <a:srgbClr val="B1D67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3"/>
              <p:cNvSpPr/>
              <p:nvPr/>
            </p:nvSpPr>
            <p:spPr>
              <a:xfrm>
                <a:off x="7127274" y="3721555"/>
                <a:ext cx="410213" cy="419208"/>
              </a:xfrm>
              <a:custGeom>
                <a:rect b="b" l="l" r="r" t="t"/>
                <a:pathLst>
                  <a:path extrusionOk="0" h="926427" w="906547">
                    <a:moveTo>
                      <a:pt x="906226" y="352536"/>
                    </a:moveTo>
                    <a:cubicBezTo>
                      <a:pt x="906226" y="463851"/>
                      <a:pt x="905970" y="575165"/>
                      <a:pt x="906547" y="686480"/>
                    </a:cubicBezTo>
                    <a:cubicBezTo>
                      <a:pt x="906611" y="701066"/>
                      <a:pt x="903028" y="708487"/>
                      <a:pt x="888249" y="713349"/>
                    </a:cubicBezTo>
                    <a:cubicBezTo>
                      <a:pt x="759279" y="756084"/>
                      <a:pt x="630627" y="799586"/>
                      <a:pt x="501911" y="843152"/>
                    </a:cubicBezTo>
                    <a:cubicBezTo>
                      <a:pt x="423224" y="869829"/>
                      <a:pt x="344792" y="897018"/>
                      <a:pt x="266168" y="923951"/>
                    </a:cubicBezTo>
                    <a:cubicBezTo>
                      <a:pt x="240002" y="932907"/>
                      <a:pt x="206736" y="916594"/>
                      <a:pt x="197908" y="890685"/>
                    </a:cubicBezTo>
                    <a:cubicBezTo>
                      <a:pt x="147368" y="742969"/>
                      <a:pt x="96893" y="595253"/>
                      <a:pt x="46290" y="447601"/>
                    </a:cubicBezTo>
                    <a:cubicBezTo>
                      <a:pt x="32599" y="407746"/>
                      <a:pt x="18525" y="368018"/>
                      <a:pt x="4578" y="328290"/>
                    </a:cubicBezTo>
                    <a:cubicBezTo>
                      <a:pt x="-3034" y="306603"/>
                      <a:pt x="-3034" y="306667"/>
                      <a:pt x="19292" y="299054"/>
                    </a:cubicBezTo>
                    <a:cubicBezTo>
                      <a:pt x="150183" y="254528"/>
                      <a:pt x="281010" y="209811"/>
                      <a:pt x="411964" y="165477"/>
                    </a:cubicBezTo>
                    <a:cubicBezTo>
                      <a:pt x="512531" y="131443"/>
                      <a:pt x="613290" y="97984"/>
                      <a:pt x="713857" y="63822"/>
                    </a:cubicBezTo>
                    <a:cubicBezTo>
                      <a:pt x="773417" y="43606"/>
                      <a:pt x="832849" y="23007"/>
                      <a:pt x="892024" y="1832"/>
                    </a:cubicBezTo>
                    <a:cubicBezTo>
                      <a:pt x="905267" y="-2902"/>
                      <a:pt x="906419" y="1767"/>
                      <a:pt x="906419" y="13219"/>
                    </a:cubicBezTo>
                    <a:cubicBezTo>
                      <a:pt x="906098" y="126389"/>
                      <a:pt x="906226" y="239431"/>
                      <a:pt x="906226" y="352536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3"/>
              <p:cNvSpPr/>
              <p:nvPr/>
            </p:nvSpPr>
            <p:spPr>
              <a:xfrm>
                <a:off x="5213294" y="5145516"/>
                <a:ext cx="281936" cy="170381"/>
              </a:xfrm>
              <a:custGeom>
                <a:rect b="b" l="l" r="r" t="t"/>
                <a:pathLst>
                  <a:path extrusionOk="0" h="170381" w="281936">
                    <a:moveTo>
                      <a:pt x="135410" y="3200"/>
                    </a:moveTo>
                    <a:cubicBezTo>
                      <a:pt x="139728" y="-1148"/>
                      <a:pt x="142047" y="-1003"/>
                      <a:pt x="146279" y="3258"/>
                    </a:cubicBezTo>
                    <a:cubicBezTo>
                      <a:pt x="189753" y="47051"/>
                      <a:pt x="233430" y="90612"/>
                      <a:pt x="277020" y="134289"/>
                    </a:cubicBezTo>
                    <a:cubicBezTo>
                      <a:pt x="283599" y="140868"/>
                      <a:pt x="283570" y="151215"/>
                      <a:pt x="276962" y="157823"/>
                    </a:cubicBezTo>
                    <a:lnTo>
                      <a:pt x="264432" y="170381"/>
                    </a:lnTo>
                    <a:lnTo>
                      <a:pt x="17069" y="170381"/>
                    </a:lnTo>
                    <a:lnTo>
                      <a:pt x="5104" y="158403"/>
                    </a:lnTo>
                    <a:cubicBezTo>
                      <a:pt x="1626" y="154954"/>
                      <a:pt x="-867" y="151505"/>
                      <a:pt x="292" y="146375"/>
                    </a:cubicBezTo>
                    <a:cubicBezTo>
                      <a:pt x="-838" y="141100"/>
                      <a:pt x="1423" y="137332"/>
                      <a:pt x="5161" y="133594"/>
                    </a:cubicBezTo>
                    <a:cubicBezTo>
                      <a:pt x="48694" y="90235"/>
                      <a:pt x="92139" y="46819"/>
                      <a:pt x="135410" y="320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3"/>
              <p:cNvSpPr/>
              <p:nvPr/>
            </p:nvSpPr>
            <p:spPr>
              <a:xfrm>
                <a:off x="7212163" y="4974544"/>
                <a:ext cx="280158" cy="290967"/>
              </a:xfrm>
              <a:custGeom>
                <a:rect b="b" l="l" r="r" t="t"/>
                <a:pathLst>
                  <a:path extrusionOk="0" h="643021" w="619133">
                    <a:moveTo>
                      <a:pt x="618476" y="320602"/>
                    </a:moveTo>
                    <a:cubicBezTo>
                      <a:pt x="621035" y="332309"/>
                      <a:pt x="615853" y="340562"/>
                      <a:pt x="607600" y="348750"/>
                    </a:cubicBezTo>
                    <a:cubicBezTo>
                      <a:pt x="511959" y="444007"/>
                      <a:pt x="416382" y="539456"/>
                      <a:pt x="321381" y="635353"/>
                    </a:cubicBezTo>
                    <a:cubicBezTo>
                      <a:pt x="310570" y="646293"/>
                      <a:pt x="304876" y="645013"/>
                      <a:pt x="294768" y="634778"/>
                    </a:cubicBezTo>
                    <a:cubicBezTo>
                      <a:pt x="200982" y="540160"/>
                      <a:pt x="106621" y="446119"/>
                      <a:pt x="12451" y="351821"/>
                    </a:cubicBezTo>
                    <a:cubicBezTo>
                      <a:pt x="-4054" y="335252"/>
                      <a:pt x="-4182" y="310238"/>
                      <a:pt x="12259" y="293797"/>
                    </a:cubicBezTo>
                    <a:cubicBezTo>
                      <a:pt x="107708" y="198284"/>
                      <a:pt x="203285" y="102963"/>
                      <a:pt x="298351" y="7002"/>
                    </a:cubicBezTo>
                    <a:cubicBezTo>
                      <a:pt x="308011" y="-2722"/>
                      <a:pt x="312617" y="-2019"/>
                      <a:pt x="321829" y="7258"/>
                    </a:cubicBezTo>
                    <a:cubicBezTo>
                      <a:pt x="416894" y="103091"/>
                      <a:pt x="512407" y="198540"/>
                      <a:pt x="608048" y="293861"/>
                    </a:cubicBezTo>
                    <a:cubicBezTo>
                      <a:pt x="615789" y="301666"/>
                      <a:pt x="620971" y="309342"/>
                      <a:pt x="618476" y="32060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3"/>
              <p:cNvSpPr/>
              <p:nvPr/>
            </p:nvSpPr>
            <p:spPr>
              <a:xfrm>
                <a:off x="5017640" y="4606993"/>
                <a:ext cx="174507" cy="150316"/>
              </a:xfrm>
              <a:custGeom>
                <a:rect b="b" l="l" r="r" t="t"/>
                <a:pathLst>
                  <a:path extrusionOk="0" h="332190" w="385650">
                    <a:moveTo>
                      <a:pt x="190306" y="332162"/>
                    </a:moveTo>
                    <a:cubicBezTo>
                      <a:pt x="143286" y="332162"/>
                      <a:pt x="96265" y="332226"/>
                      <a:pt x="49308" y="332162"/>
                    </a:cubicBezTo>
                    <a:cubicBezTo>
                      <a:pt x="27237" y="332098"/>
                      <a:pt x="48" y="305293"/>
                      <a:pt x="48" y="283414"/>
                    </a:cubicBezTo>
                    <a:cubicBezTo>
                      <a:pt x="-16" y="206006"/>
                      <a:pt x="-16" y="128597"/>
                      <a:pt x="48" y="51253"/>
                    </a:cubicBezTo>
                    <a:cubicBezTo>
                      <a:pt x="48" y="31293"/>
                      <a:pt x="30819" y="74"/>
                      <a:pt x="50587" y="74"/>
                    </a:cubicBezTo>
                    <a:cubicBezTo>
                      <a:pt x="145205" y="-54"/>
                      <a:pt x="239822" y="10"/>
                      <a:pt x="334439" y="74"/>
                    </a:cubicBezTo>
                    <a:cubicBezTo>
                      <a:pt x="354335" y="74"/>
                      <a:pt x="385555" y="30909"/>
                      <a:pt x="385555" y="50677"/>
                    </a:cubicBezTo>
                    <a:cubicBezTo>
                      <a:pt x="385683" y="127446"/>
                      <a:pt x="385683" y="204279"/>
                      <a:pt x="385555" y="281047"/>
                    </a:cubicBezTo>
                    <a:cubicBezTo>
                      <a:pt x="385555" y="301967"/>
                      <a:pt x="354463" y="332098"/>
                      <a:pt x="333160" y="332162"/>
                    </a:cubicBezTo>
                    <a:cubicBezTo>
                      <a:pt x="285499" y="332162"/>
                      <a:pt x="237903" y="332162"/>
                      <a:pt x="190306" y="332162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5730994" y="4835157"/>
                <a:ext cx="174543" cy="150333"/>
              </a:xfrm>
              <a:custGeom>
                <a:rect b="b" l="l" r="r" t="t"/>
                <a:pathLst>
                  <a:path extrusionOk="0" h="332228" w="385730">
                    <a:moveTo>
                      <a:pt x="193377" y="332200"/>
                    </a:moveTo>
                    <a:cubicBezTo>
                      <a:pt x="146356" y="332200"/>
                      <a:pt x="99335" y="332264"/>
                      <a:pt x="52379" y="332200"/>
                    </a:cubicBezTo>
                    <a:cubicBezTo>
                      <a:pt x="30052" y="332136"/>
                      <a:pt x="48" y="301813"/>
                      <a:pt x="48" y="279230"/>
                    </a:cubicBezTo>
                    <a:cubicBezTo>
                      <a:pt x="-16" y="203613"/>
                      <a:pt x="-16" y="127996"/>
                      <a:pt x="48" y="52443"/>
                    </a:cubicBezTo>
                    <a:cubicBezTo>
                      <a:pt x="48" y="30179"/>
                      <a:pt x="30500" y="48"/>
                      <a:pt x="53018" y="48"/>
                    </a:cubicBezTo>
                    <a:cubicBezTo>
                      <a:pt x="146420" y="-16"/>
                      <a:pt x="239822" y="-16"/>
                      <a:pt x="333288" y="48"/>
                    </a:cubicBezTo>
                    <a:cubicBezTo>
                      <a:pt x="355551" y="48"/>
                      <a:pt x="385619" y="30500"/>
                      <a:pt x="385683" y="53018"/>
                    </a:cubicBezTo>
                    <a:cubicBezTo>
                      <a:pt x="385747" y="128635"/>
                      <a:pt x="385747" y="204253"/>
                      <a:pt x="385683" y="279806"/>
                    </a:cubicBezTo>
                    <a:cubicBezTo>
                      <a:pt x="385683" y="302133"/>
                      <a:pt x="355231" y="332136"/>
                      <a:pt x="332712" y="332200"/>
                    </a:cubicBezTo>
                    <a:cubicBezTo>
                      <a:pt x="286203" y="332200"/>
                      <a:pt x="239758" y="332200"/>
                      <a:pt x="193377" y="33220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3"/>
              <p:cNvSpPr/>
              <p:nvPr/>
            </p:nvSpPr>
            <p:spPr>
              <a:xfrm>
                <a:off x="5992625" y="5082011"/>
                <a:ext cx="170046" cy="175485"/>
              </a:xfrm>
              <a:custGeom>
                <a:rect b="b" l="l" r="r" t="t"/>
                <a:pathLst>
                  <a:path extrusionOk="0" h="387812" w="375793">
                    <a:moveTo>
                      <a:pt x="375567" y="194129"/>
                    </a:moveTo>
                    <a:cubicBezTo>
                      <a:pt x="376782" y="201358"/>
                      <a:pt x="372944" y="206348"/>
                      <a:pt x="368082" y="211146"/>
                    </a:cubicBezTo>
                    <a:cubicBezTo>
                      <a:pt x="310825" y="268274"/>
                      <a:pt x="253568" y="325467"/>
                      <a:pt x="196632" y="382915"/>
                    </a:cubicBezTo>
                    <a:cubicBezTo>
                      <a:pt x="189914" y="389697"/>
                      <a:pt x="186076" y="389249"/>
                      <a:pt x="179615" y="382724"/>
                    </a:cubicBezTo>
                    <a:cubicBezTo>
                      <a:pt x="122678" y="325275"/>
                      <a:pt x="65293" y="268210"/>
                      <a:pt x="8229" y="210826"/>
                    </a:cubicBezTo>
                    <a:cubicBezTo>
                      <a:pt x="-2775" y="199759"/>
                      <a:pt x="-2711" y="185748"/>
                      <a:pt x="8229" y="174745"/>
                    </a:cubicBezTo>
                    <a:cubicBezTo>
                      <a:pt x="64462" y="118192"/>
                      <a:pt x="120951" y="62023"/>
                      <a:pt x="177056" y="5406"/>
                    </a:cubicBezTo>
                    <a:cubicBezTo>
                      <a:pt x="184157" y="-1759"/>
                      <a:pt x="188699" y="-1823"/>
                      <a:pt x="195864" y="5342"/>
                    </a:cubicBezTo>
                    <a:cubicBezTo>
                      <a:pt x="253249" y="63238"/>
                      <a:pt x="310953" y="120751"/>
                      <a:pt x="368593" y="178391"/>
                    </a:cubicBezTo>
                    <a:cubicBezTo>
                      <a:pt x="373072" y="182805"/>
                      <a:pt x="376590" y="187411"/>
                      <a:pt x="375567" y="194129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3"/>
              <p:cNvSpPr/>
              <p:nvPr/>
            </p:nvSpPr>
            <p:spPr>
              <a:xfrm>
                <a:off x="4752047" y="4258819"/>
                <a:ext cx="169985" cy="174900"/>
              </a:xfrm>
              <a:custGeom>
                <a:rect b="b" l="l" r="r" t="t"/>
                <a:pathLst>
                  <a:path extrusionOk="0" h="386519" w="375658">
                    <a:moveTo>
                      <a:pt x="375435" y="192900"/>
                    </a:moveTo>
                    <a:cubicBezTo>
                      <a:pt x="376650" y="200193"/>
                      <a:pt x="372748" y="205119"/>
                      <a:pt x="367886" y="209981"/>
                    </a:cubicBezTo>
                    <a:cubicBezTo>
                      <a:pt x="310693" y="267110"/>
                      <a:pt x="253437" y="324238"/>
                      <a:pt x="196500" y="381623"/>
                    </a:cubicBezTo>
                    <a:cubicBezTo>
                      <a:pt x="189783" y="388404"/>
                      <a:pt x="186008" y="387956"/>
                      <a:pt x="179547" y="381431"/>
                    </a:cubicBezTo>
                    <a:cubicBezTo>
                      <a:pt x="122610" y="324046"/>
                      <a:pt x="65354" y="266918"/>
                      <a:pt x="8225" y="209725"/>
                    </a:cubicBezTo>
                    <a:cubicBezTo>
                      <a:pt x="-3354" y="198146"/>
                      <a:pt x="-2331" y="187014"/>
                      <a:pt x="8929" y="175755"/>
                    </a:cubicBezTo>
                    <a:cubicBezTo>
                      <a:pt x="65737" y="119010"/>
                      <a:pt x="122546" y="62393"/>
                      <a:pt x="178971" y="5328"/>
                    </a:cubicBezTo>
                    <a:cubicBezTo>
                      <a:pt x="186264" y="-2028"/>
                      <a:pt x="190295" y="-1581"/>
                      <a:pt x="197268" y="5520"/>
                    </a:cubicBezTo>
                    <a:cubicBezTo>
                      <a:pt x="253757" y="62521"/>
                      <a:pt x="310565" y="119202"/>
                      <a:pt x="367374" y="175947"/>
                    </a:cubicBezTo>
                    <a:cubicBezTo>
                      <a:pt x="372172" y="180681"/>
                      <a:pt x="376586" y="185415"/>
                      <a:pt x="375435" y="19290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4752049" y="4580955"/>
                <a:ext cx="169981" cy="174874"/>
              </a:xfrm>
              <a:custGeom>
                <a:rect b="b" l="l" r="r" t="t"/>
                <a:pathLst>
                  <a:path extrusionOk="0" h="386461" w="375649">
                    <a:moveTo>
                      <a:pt x="375432" y="192469"/>
                    </a:moveTo>
                    <a:cubicBezTo>
                      <a:pt x="376584" y="199698"/>
                      <a:pt x="373001" y="204752"/>
                      <a:pt x="368139" y="209614"/>
                    </a:cubicBezTo>
                    <a:cubicBezTo>
                      <a:pt x="310883" y="266743"/>
                      <a:pt x="253690" y="323871"/>
                      <a:pt x="196753" y="381256"/>
                    </a:cubicBezTo>
                    <a:cubicBezTo>
                      <a:pt x="190484" y="387589"/>
                      <a:pt x="186645" y="388613"/>
                      <a:pt x="179736" y="381704"/>
                    </a:cubicBezTo>
                    <a:cubicBezTo>
                      <a:pt x="122864" y="324255"/>
                      <a:pt x="65607" y="267191"/>
                      <a:pt x="8414" y="209998"/>
                    </a:cubicBezTo>
                    <a:cubicBezTo>
                      <a:pt x="-3037" y="198547"/>
                      <a:pt x="-2653" y="187351"/>
                      <a:pt x="8670" y="176028"/>
                    </a:cubicBezTo>
                    <a:cubicBezTo>
                      <a:pt x="65415" y="119283"/>
                      <a:pt x="122288" y="62602"/>
                      <a:pt x="178777" y="5601"/>
                    </a:cubicBezTo>
                    <a:cubicBezTo>
                      <a:pt x="185622" y="-1308"/>
                      <a:pt x="189652" y="-2267"/>
                      <a:pt x="197009" y="5217"/>
                    </a:cubicBezTo>
                    <a:cubicBezTo>
                      <a:pt x="253434" y="62282"/>
                      <a:pt x="310307" y="118899"/>
                      <a:pt x="367052" y="175644"/>
                    </a:cubicBezTo>
                    <a:cubicBezTo>
                      <a:pt x="371786" y="180378"/>
                      <a:pt x="376584" y="184856"/>
                      <a:pt x="375432" y="192469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3"/>
              <p:cNvSpPr/>
              <p:nvPr/>
            </p:nvSpPr>
            <p:spPr>
              <a:xfrm>
                <a:off x="4752314" y="4902920"/>
                <a:ext cx="169942" cy="174880"/>
              </a:xfrm>
              <a:custGeom>
                <a:rect b="b" l="l" r="r" t="t"/>
                <a:pathLst>
                  <a:path extrusionOk="0" h="386475" w="375563">
                    <a:moveTo>
                      <a:pt x="217" y="193886"/>
                    </a:moveTo>
                    <a:cubicBezTo>
                      <a:pt x="-935" y="186657"/>
                      <a:pt x="2648" y="181603"/>
                      <a:pt x="7510" y="176741"/>
                    </a:cubicBezTo>
                    <a:cubicBezTo>
                      <a:pt x="64766" y="119612"/>
                      <a:pt x="121959" y="62484"/>
                      <a:pt x="178896" y="5099"/>
                    </a:cubicBezTo>
                    <a:cubicBezTo>
                      <a:pt x="185293" y="-1363"/>
                      <a:pt x="189196" y="-1938"/>
                      <a:pt x="195913" y="4843"/>
                    </a:cubicBezTo>
                    <a:cubicBezTo>
                      <a:pt x="252850" y="62291"/>
                      <a:pt x="310106" y="119356"/>
                      <a:pt x="367235" y="176549"/>
                    </a:cubicBezTo>
                    <a:cubicBezTo>
                      <a:pt x="378686" y="188000"/>
                      <a:pt x="378110" y="199196"/>
                      <a:pt x="366851" y="210519"/>
                    </a:cubicBezTo>
                    <a:cubicBezTo>
                      <a:pt x="310042" y="267264"/>
                      <a:pt x="253233" y="323945"/>
                      <a:pt x="196745" y="380945"/>
                    </a:cubicBezTo>
                    <a:cubicBezTo>
                      <a:pt x="189771" y="387982"/>
                      <a:pt x="185805" y="388558"/>
                      <a:pt x="178512" y="381201"/>
                    </a:cubicBezTo>
                    <a:cubicBezTo>
                      <a:pt x="122087" y="324136"/>
                      <a:pt x="65214" y="267520"/>
                      <a:pt x="8469" y="210775"/>
                    </a:cubicBezTo>
                    <a:cubicBezTo>
                      <a:pt x="3735" y="205977"/>
                      <a:pt x="-999" y="201435"/>
                      <a:pt x="217" y="193886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3"/>
              <p:cNvSpPr/>
              <p:nvPr/>
            </p:nvSpPr>
            <p:spPr>
              <a:xfrm>
                <a:off x="6067058" y="3755883"/>
                <a:ext cx="263424" cy="362765"/>
              </a:xfrm>
              <a:custGeom>
                <a:rect b="b" l="l" r="r" t="t"/>
                <a:pathLst>
                  <a:path extrusionOk="0" h="801691" w="582153">
                    <a:moveTo>
                      <a:pt x="326039" y="2189"/>
                    </a:moveTo>
                    <a:cubicBezTo>
                      <a:pt x="459105" y="22788"/>
                      <a:pt x="554490" y="112991"/>
                      <a:pt x="577521" y="245737"/>
                    </a:cubicBezTo>
                    <a:cubicBezTo>
                      <a:pt x="594090" y="341186"/>
                      <a:pt x="565749" y="425312"/>
                      <a:pt x="499920" y="496323"/>
                    </a:cubicBezTo>
                    <a:cubicBezTo>
                      <a:pt x="492052" y="504767"/>
                      <a:pt x="486422" y="513788"/>
                      <a:pt x="482072" y="524471"/>
                    </a:cubicBezTo>
                    <a:cubicBezTo>
                      <a:pt x="448869" y="605910"/>
                      <a:pt x="411381" y="685110"/>
                      <a:pt x="356555" y="754714"/>
                    </a:cubicBezTo>
                    <a:cubicBezTo>
                      <a:pt x="345487" y="768723"/>
                      <a:pt x="333333" y="781902"/>
                      <a:pt x="318298" y="791882"/>
                    </a:cubicBezTo>
                    <a:cubicBezTo>
                      <a:pt x="297955" y="805445"/>
                      <a:pt x="284904" y="805189"/>
                      <a:pt x="265072" y="789579"/>
                    </a:cubicBezTo>
                    <a:cubicBezTo>
                      <a:pt x="239483" y="769555"/>
                      <a:pt x="220611" y="743454"/>
                      <a:pt x="202954" y="716585"/>
                    </a:cubicBezTo>
                    <a:cubicBezTo>
                      <a:pt x="164697" y="658497"/>
                      <a:pt x="134885" y="595994"/>
                      <a:pt x="108400" y="531892"/>
                    </a:cubicBezTo>
                    <a:cubicBezTo>
                      <a:pt x="104754" y="523064"/>
                      <a:pt x="100851" y="515067"/>
                      <a:pt x="93686" y="508158"/>
                    </a:cubicBezTo>
                    <a:cubicBezTo>
                      <a:pt x="-21467" y="396587"/>
                      <a:pt x="-31447" y="229488"/>
                      <a:pt x="69184" y="103907"/>
                    </a:cubicBezTo>
                    <a:cubicBezTo>
                      <a:pt x="70272" y="102564"/>
                      <a:pt x="71040" y="100964"/>
                      <a:pt x="71935" y="99493"/>
                    </a:cubicBezTo>
                    <a:cubicBezTo>
                      <a:pt x="118316" y="50169"/>
                      <a:pt x="173525" y="16455"/>
                      <a:pt x="240954" y="4747"/>
                    </a:cubicBezTo>
                    <a:cubicBezTo>
                      <a:pt x="269295" y="-114"/>
                      <a:pt x="297635" y="-1714"/>
                      <a:pt x="326039" y="2189"/>
                    </a:cubicBezTo>
                    <a:close/>
                  </a:path>
                </a:pathLst>
              </a:custGeom>
              <a:solidFill>
                <a:srgbClr val="F0492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5680425" y="3532462"/>
                <a:ext cx="242983" cy="251953"/>
              </a:xfrm>
              <a:custGeom>
                <a:rect b="b" l="l" r="r" t="t"/>
                <a:pathLst>
                  <a:path extrusionOk="0" h="556803" w="536978">
                    <a:moveTo>
                      <a:pt x="536328" y="278474"/>
                    </a:moveTo>
                    <a:cubicBezTo>
                      <a:pt x="538247" y="288966"/>
                      <a:pt x="534536" y="296643"/>
                      <a:pt x="527051" y="304064"/>
                    </a:cubicBezTo>
                    <a:cubicBezTo>
                      <a:pt x="444781" y="385950"/>
                      <a:pt x="362767" y="467965"/>
                      <a:pt x="281008" y="550363"/>
                    </a:cubicBezTo>
                    <a:cubicBezTo>
                      <a:pt x="273075" y="558360"/>
                      <a:pt x="268661" y="559383"/>
                      <a:pt x="260152" y="550747"/>
                    </a:cubicBezTo>
                    <a:cubicBezTo>
                      <a:pt x="177178" y="467069"/>
                      <a:pt x="93756" y="383903"/>
                      <a:pt x="10526" y="300481"/>
                    </a:cubicBezTo>
                    <a:cubicBezTo>
                      <a:pt x="-3740" y="286151"/>
                      <a:pt x="-3484" y="270221"/>
                      <a:pt x="11166" y="255571"/>
                    </a:cubicBezTo>
                    <a:cubicBezTo>
                      <a:pt x="93948" y="172597"/>
                      <a:pt x="176986" y="89815"/>
                      <a:pt x="259513" y="6521"/>
                    </a:cubicBezTo>
                    <a:cubicBezTo>
                      <a:pt x="268469" y="-2499"/>
                      <a:pt x="273075" y="-1923"/>
                      <a:pt x="281712" y="6777"/>
                    </a:cubicBezTo>
                    <a:cubicBezTo>
                      <a:pt x="362575" y="88344"/>
                      <a:pt x="443822" y="169526"/>
                      <a:pt x="525196" y="250581"/>
                    </a:cubicBezTo>
                    <a:cubicBezTo>
                      <a:pt x="533321" y="258706"/>
                      <a:pt x="538951" y="266831"/>
                      <a:pt x="536328" y="278474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3"/>
              <p:cNvSpPr/>
              <p:nvPr/>
            </p:nvSpPr>
            <p:spPr>
              <a:xfrm>
                <a:off x="6258082" y="4044098"/>
                <a:ext cx="280265" cy="290892"/>
              </a:xfrm>
              <a:custGeom>
                <a:rect b="b" l="l" r="r" t="t"/>
                <a:pathLst>
                  <a:path extrusionOk="0" h="642856" w="619370">
                    <a:moveTo>
                      <a:pt x="799" y="322803"/>
                    </a:moveTo>
                    <a:cubicBezTo>
                      <a:pt x="-2271" y="309688"/>
                      <a:pt x="3870" y="300732"/>
                      <a:pt x="12954" y="291647"/>
                    </a:cubicBezTo>
                    <a:cubicBezTo>
                      <a:pt x="107828" y="197222"/>
                      <a:pt x="202509" y="102604"/>
                      <a:pt x="296743" y="7603"/>
                    </a:cubicBezTo>
                    <a:cubicBezTo>
                      <a:pt x="306339" y="-2057"/>
                      <a:pt x="311393" y="-2889"/>
                      <a:pt x="321501" y="7283"/>
                    </a:cubicBezTo>
                    <a:cubicBezTo>
                      <a:pt x="416118" y="102796"/>
                      <a:pt x="511311" y="197670"/>
                      <a:pt x="606312" y="292799"/>
                    </a:cubicBezTo>
                    <a:cubicBezTo>
                      <a:pt x="623713" y="310200"/>
                      <a:pt x="623713" y="331183"/>
                      <a:pt x="606376" y="348584"/>
                    </a:cubicBezTo>
                    <a:cubicBezTo>
                      <a:pt x="510927" y="444097"/>
                      <a:pt x="415350" y="539482"/>
                      <a:pt x="320221" y="635315"/>
                    </a:cubicBezTo>
                    <a:cubicBezTo>
                      <a:pt x="310369" y="645295"/>
                      <a:pt x="304931" y="645423"/>
                      <a:pt x="294951" y="635379"/>
                    </a:cubicBezTo>
                    <a:cubicBezTo>
                      <a:pt x="201166" y="540762"/>
                      <a:pt x="106868" y="446592"/>
                      <a:pt x="12443" y="352550"/>
                    </a:cubicBezTo>
                    <a:cubicBezTo>
                      <a:pt x="3870" y="343978"/>
                      <a:pt x="-2143" y="335469"/>
                      <a:pt x="799" y="32280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33"/>
              <p:cNvSpPr/>
              <p:nvPr/>
            </p:nvSpPr>
            <p:spPr>
              <a:xfrm>
                <a:off x="5827641" y="4034043"/>
                <a:ext cx="170122" cy="176151"/>
              </a:xfrm>
              <a:custGeom>
                <a:rect b="b" l="l" r="r" t="t"/>
                <a:pathLst>
                  <a:path extrusionOk="0" h="389284" w="375960">
                    <a:moveTo>
                      <a:pt x="375599" y="195363"/>
                    </a:moveTo>
                    <a:cubicBezTo>
                      <a:pt x="377134" y="203615"/>
                      <a:pt x="372464" y="208797"/>
                      <a:pt x="367218" y="213979"/>
                    </a:cubicBezTo>
                    <a:cubicBezTo>
                      <a:pt x="310793" y="270340"/>
                      <a:pt x="254304" y="326573"/>
                      <a:pt x="198263" y="383318"/>
                    </a:cubicBezTo>
                    <a:cubicBezTo>
                      <a:pt x="190586" y="391059"/>
                      <a:pt x="186492" y="391442"/>
                      <a:pt x="178623" y="383446"/>
                    </a:cubicBezTo>
                    <a:cubicBezTo>
                      <a:pt x="122582" y="326701"/>
                      <a:pt x="66029" y="270532"/>
                      <a:pt x="9732" y="213979"/>
                    </a:cubicBezTo>
                    <a:cubicBezTo>
                      <a:pt x="-3191" y="200992"/>
                      <a:pt x="-3254" y="188262"/>
                      <a:pt x="9604" y="175403"/>
                    </a:cubicBezTo>
                    <a:cubicBezTo>
                      <a:pt x="65901" y="118914"/>
                      <a:pt x="122454" y="62681"/>
                      <a:pt x="178495" y="6000"/>
                    </a:cubicBezTo>
                    <a:cubicBezTo>
                      <a:pt x="186108" y="-1741"/>
                      <a:pt x="190202" y="-2189"/>
                      <a:pt x="198135" y="5808"/>
                    </a:cubicBezTo>
                    <a:cubicBezTo>
                      <a:pt x="254176" y="62553"/>
                      <a:pt x="310665" y="118850"/>
                      <a:pt x="367154" y="175147"/>
                    </a:cubicBezTo>
                    <a:cubicBezTo>
                      <a:pt x="372976" y="180905"/>
                      <a:pt x="377262" y="186790"/>
                      <a:pt x="375599" y="195363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33"/>
              <p:cNvSpPr/>
              <p:nvPr/>
            </p:nvSpPr>
            <p:spPr>
              <a:xfrm>
                <a:off x="6103010" y="3792523"/>
                <a:ext cx="192389" cy="187411"/>
              </a:xfrm>
              <a:custGeom>
                <a:rect b="b" l="l" r="r" t="t"/>
                <a:pathLst>
                  <a:path extrusionOk="0" h="414168" w="425170">
                    <a:moveTo>
                      <a:pt x="425171" y="206955"/>
                    </a:moveTo>
                    <a:cubicBezTo>
                      <a:pt x="425043" y="321916"/>
                      <a:pt x="329657" y="414551"/>
                      <a:pt x="211946" y="414167"/>
                    </a:cubicBezTo>
                    <a:cubicBezTo>
                      <a:pt x="93530" y="413719"/>
                      <a:pt x="-128" y="320829"/>
                      <a:pt x="0" y="203821"/>
                    </a:cubicBezTo>
                    <a:cubicBezTo>
                      <a:pt x="128" y="91547"/>
                      <a:pt x="95449" y="128"/>
                      <a:pt x="212521" y="0"/>
                    </a:cubicBezTo>
                    <a:cubicBezTo>
                      <a:pt x="331385" y="-64"/>
                      <a:pt x="425298" y="91355"/>
                      <a:pt x="425171" y="2069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type="title"/>
          </p:nvPr>
        </p:nvSpPr>
        <p:spPr>
          <a:xfrm>
            <a:off x="779200" y="645850"/>
            <a:ext cx="3146700" cy="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Statement</a:t>
            </a:r>
            <a:endParaRPr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1009650" y="1420125"/>
            <a:ext cx="76104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Consider a Manufacturing Plant at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Hosur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with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8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Distribution center from 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Tamil Nadu</a:t>
            </a:r>
            <a:endParaRPr b="1"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Let us consider the number of parts are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5 parts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and,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4 weeks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period 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Focus on 5 parts that are being supplied to the distribution centers via 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5 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transportation companies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Truck capacity </a:t>
            </a: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7 Tonne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truck is used by all the vehicles from different transporters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186000" y="4166650"/>
            <a:ext cx="8772000" cy="78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200" y="1098225"/>
            <a:ext cx="3306550" cy="330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/>
        </p:nvSpPr>
        <p:spPr>
          <a:xfrm>
            <a:off x="581825" y="593625"/>
            <a:ext cx="575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Locations</a:t>
            </a:r>
            <a:endParaRPr b="1" sz="24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80" name="Google Shape;180;p17"/>
          <p:cNvGrpSpPr/>
          <p:nvPr/>
        </p:nvGrpSpPr>
        <p:grpSpPr>
          <a:xfrm>
            <a:off x="1036189" y="1380206"/>
            <a:ext cx="4664283" cy="2944663"/>
            <a:chOff x="999701" y="1578193"/>
            <a:chExt cx="4664283" cy="3056533"/>
          </a:xfrm>
        </p:grpSpPr>
        <p:grpSp>
          <p:nvGrpSpPr>
            <p:cNvPr id="181" name="Google Shape;181;p17"/>
            <p:cNvGrpSpPr/>
            <p:nvPr/>
          </p:nvGrpSpPr>
          <p:grpSpPr>
            <a:xfrm>
              <a:off x="999701" y="1578193"/>
              <a:ext cx="4664283" cy="3056533"/>
              <a:chOff x="999701" y="1578193"/>
              <a:chExt cx="4664283" cy="3056533"/>
            </a:xfrm>
          </p:grpSpPr>
          <p:grpSp>
            <p:nvGrpSpPr>
              <p:cNvPr id="182" name="Google Shape;182;p17"/>
              <p:cNvGrpSpPr/>
              <p:nvPr/>
            </p:nvGrpSpPr>
            <p:grpSpPr>
              <a:xfrm>
                <a:off x="999701" y="1578193"/>
                <a:ext cx="4664283" cy="3056527"/>
                <a:chOff x="720000" y="4898547"/>
                <a:chExt cx="5796300" cy="1425353"/>
              </a:xfrm>
            </p:grpSpPr>
            <p:sp>
              <p:nvSpPr>
                <p:cNvPr id="183" name="Google Shape;183;p17"/>
                <p:cNvSpPr/>
                <p:nvPr/>
              </p:nvSpPr>
              <p:spPr>
                <a:xfrm>
                  <a:off x="720000" y="5229200"/>
                  <a:ext cx="5796300" cy="1094700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63500">
                  <a:solidFill>
                    <a:srgbClr val="CADA4C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7"/>
                <p:cNvSpPr/>
                <p:nvPr/>
              </p:nvSpPr>
              <p:spPr>
                <a:xfrm>
                  <a:off x="720000" y="4898547"/>
                  <a:ext cx="5796300" cy="4266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rgbClr val="CADA4C"/>
                </a:solidFill>
                <a:ln cap="flat" cmpd="sng" w="63500">
                  <a:solidFill>
                    <a:srgbClr val="93C47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sz="2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85" name="Google Shape;185;p17"/>
              <p:cNvPicPr preferRelativeResize="0"/>
              <p:nvPr/>
            </p:nvPicPr>
            <p:blipFill rotWithShape="1">
              <a:blip r:embed="rId4">
                <a:alphaModFix/>
              </a:blip>
              <a:srcRect b="1303" l="1562" r="3153" t="4887"/>
              <a:stretch/>
            </p:blipFill>
            <p:spPr>
              <a:xfrm>
                <a:off x="1026425" y="2442800"/>
                <a:ext cx="4610826" cy="2191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6" name="Google Shape;186;p17"/>
            <p:cNvSpPr txBox="1"/>
            <p:nvPr/>
          </p:nvSpPr>
          <p:spPr>
            <a:xfrm>
              <a:off x="1181125" y="1827850"/>
              <a:ext cx="40632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238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500"/>
                <a:buFont typeface="Calibri"/>
                <a:buChar char="●"/>
              </a:pPr>
              <a:r>
                <a:rPr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Main Manufacturing Plant is at </a:t>
              </a:r>
              <a:r>
                <a:rPr b="1" lang="en-GB" sz="1500">
                  <a:solidFill>
                    <a:schemeClr val="dk2"/>
                  </a:solidFill>
                  <a:latin typeface="Nunito"/>
                  <a:ea typeface="Nunito"/>
                  <a:cs typeface="Nunito"/>
                  <a:sym typeface="Nunito"/>
                </a:rPr>
                <a:t>Hosur</a:t>
              </a:r>
              <a:endParaRPr b="1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87" name="Google Shape;187;p17"/>
          <p:cNvSpPr/>
          <p:nvPr/>
        </p:nvSpPr>
        <p:spPr>
          <a:xfrm>
            <a:off x="186000" y="4557350"/>
            <a:ext cx="8772000" cy="39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8"/>
          <p:cNvGrpSpPr/>
          <p:nvPr/>
        </p:nvGrpSpPr>
        <p:grpSpPr>
          <a:xfrm>
            <a:off x="5184268" y="1037917"/>
            <a:ext cx="3854887" cy="3540148"/>
            <a:chOff x="5124368" y="856342"/>
            <a:chExt cx="3854887" cy="3540148"/>
          </a:xfrm>
        </p:grpSpPr>
        <p:grpSp>
          <p:nvGrpSpPr>
            <p:cNvPr id="193" name="Google Shape;193;p18"/>
            <p:cNvGrpSpPr/>
            <p:nvPr/>
          </p:nvGrpSpPr>
          <p:grpSpPr>
            <a:xfrm>
              <a:off x="5124368" y="856342"/>
              <a:ext cx="3854887" cy="3540148"/>
              <a:chOff x="1834900" y="546725"/>
              <a:chExt cx="5404300" cy="4050049"/>
            </a:xfrm>
          </p:grpSpPr>
          <p:pic>
            <p:nvPicPr>
              <p:cNvPr id="194" name="Google Shape;194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834900" y="546725"/>
                <a:ext cx="5217125" cy="405004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195" name="Google Shape;195;p18"/>
              <p:cNvSpPr txBox="1"/>
              <p:nvPr/>
            </p:nvSpPr>
            <p:spPr>
              <a:xfrm>
                <a:off x="5444044" y="1730123"/>
                <a:ext cx="16977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 sz="13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Villupuram</a:t>
                </a:r>
                <a:endParaRPr i="1" sz="13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6" name="Google Shape;196;p18"/>
              <p:cNvSpPr txBox="1"/>
              <p:nvPr/>
            </p:nvSpPr>
            <p:spPr>
              <a:xfrm>
                <a:off x="4737575" y="2441800"/>
                <a:ext cx="10257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 sz="13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Trichy</a:t>
                </a:r>
                <a:endParaRPr i="1" sz="13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7" name="Google Shape;197;p18"/>
              <p:cNvSpPr txBox="1"/>
              <p:nvPr/>
            </p:nvSpPr>
            <p:spPr>
              <a:xfrm>
                <a:off x="3861263" y="3962500"/>
                <a:ext cx="12816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 sz="13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Tirunelveli</a:t>
                </a:r>
                <a:endParaRPr i="1" sz="13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8" name="Google Shape;198;p18"/>
              <p:cNvSpPr txBox="1"/>
              <p:nvPr/>
            </p:nvSpPr>
            <p:spPr>
              <a:xfrm>
                <a:off x="4478600" y="3012375"/>
                <a:ext cx="10257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 sz="13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Madurai</a:t>
                </a:r>
                <a:endParaRPr i="1" sz="13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9" name="Google Shape;199;p18"/>
              <p:cNvSpPr txBox="1"/>
              <p:nvPr/>
            </p:nvSpPr>
            <p:spPr>
              <a:xfrm>
                <a:off x="6213500" y="841650"/>
                <a:ext cx="10257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 sz="13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Chennai</a:t>
                </a:r>
                <a:endParaRPr i="1" sz="13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0" name="Google Shape;200;p18"/>
              <p:cNvSpPr txBox="1"/>
              <p:nvPr/>
            </p:nvSpPr>
            <p:spPr>
              <a:xfrm>
                <a:off x="4198600" y="1822975"/>
                <a:ext cx="10257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 sz="13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Salem</a:t>
                </a:r>
                <a:endParaRPr i="1" sz="13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1" name="Google Shape;201;p18"/>
              <p:cNvSpPr txBox="1"/>
              <p:nvPr/>
            </p:nvSpPr>
            <p:spPr>
              <a:xfrm>
                <a:off x="3791750" y="2115025"/>
                <a:ext cx="10257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 sz="13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Erode</a:t>
                </a:r>
                <a:endParaRPr i="1" sz="13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2" name="Google Shape;202;p18"/>
              <p:cNvSpPr txBox="1"/>
              <p:nvPr/>
            </p:nvSpPr>
            <p:spPr>
              <a:xfrm>
                <a:off x="3075222" y="2379300"/>
                <a:ext cx="1281600" cy="44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GB" sz="1300">
                    <a:solidFill>
                      <a:schemeClr val="dk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Coimbatore</a:t>
                </a:r>
                <a:endParaRPr i="1" sz="13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sp>
          <p:nvSpPr>
            <p:cNvPr id="203" name="Google Shape;203;p18"/>
            <p:cNvSpPr txBox="1"/>
            <p:nvPr/>
          </p:nvSpPr>
          <p:spPr>
            <a:xfrm>
              <a:off x="6401190" y="1342220"/>
              <a:ext cx="914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300">
                  <a:solidFill>
                    <a:srgbClr val="FF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Hosur</a:t>
              </a:r>
              <a:endParaRPr i="1" sz="1300">
                <a:solidFill>
                  <a:srgbClr val="FF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4" name="Google Shape;204;p18"/>
          <p:cNvSpPr txBox="1"/>
          <p:nvPr/>
        </p:nvSpPr>
        <p:spPr>
          <a:xfrm>
            <a:off x="680050" y="561225"/>
            <a:ext cx="307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b="1" sz="30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680050" y="1449450"/>
            <a:ext cx="321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Considering 1 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Distribution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Center the 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demand data for DC1 is:</a:t>
            </a:r>
            <a:r>
              <a:rPr lang="en-GB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00" y="2276176"/>
            <a:ext cx="4483701" cy="1880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18"/>
          <p:cNvCxnSpPr/>
          <p:nvPr/>
        </p:nvCxnSpPr>
        <p:spPr>
          <a:xfrm>
            <a:off x="600175" y="4136700"/>
            <a:ext cx="44346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8"/>
          <p:cNvSpPr txBox="1"/>
          <p:nvPr/>
        </p:nvSpPr>
        <p:spPr>
          <a:xfrm>
            <a:off x="2577850" y="4046825"/>
            <a:ext cx="131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Table 1</a:t>
            </a:r>
            <a:endParaRPr i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"/>
          <p:cNvSpPr/>
          <p:nvPr/>
        </p:nvSpPr>
        <p:spPr>
          <a:xfrm>
            <a:off x="186000" y="4676000"/>
            <a:ext cx="8772000" cy="27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675175"/>
            <a:ext cx="5421500" cy="18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/>
        </p:nvSpPr>
        <p:spPr>
          <a:xfrm>
            <a:off x="550250" y="827925"/>
            <a:ext cx="4514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Inventory holding  capacity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cost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for Distributor center 1 during all time periods in 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table 2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Transportation charges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and </a:t>
            </a: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Number of trucks available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for service based on destination to distributor center 1 in table 3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6702450" y="2290275"/>
            <a:ext cx="227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Table 2</a:t>
            </a:r>
            <a:endParaRPr b="1" i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4168300" y="4498775"/>
            <a:ext cx="227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Table 3</a:t>
            </a:r>
            <a:endParaRPr b="1" i="1"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889" y="651725"/>
            <a:ext cx="3690759" cy="17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/>
          <p:nvPr/>
        </p:nvSpPr>
        <p:spPr>
          <a:xfrm>
            <a:off x="6702450" y="2917449"/>
            <a:ext cx="1759647" cy="1581337"/>
          </a:xfrm>
          <a:custGeom>
            <a:rect b="b" l="l" r="r" t="t"/>
            <a:pathLst>
              <a:path extrusionOk="0" h="3210836" w="3228711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rgbClr val="D8DEE5">
              <a:alpha val="651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type="title"/>
          </p:nvPr>
        </p:nvSpPr>
        <p:spPr>
          <a:xfrm>
            <a:off x="606600" y="547075"/>
            <a:ext cx="3166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Methodology</a:t>
            </a:r>
            <a:endParaRPr b="1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p20"/>
          <p:cNvSpPr/>
          <p:nvPr/>
        </p:nvSpPr>
        <p:spPr>
          <a:xfrm flipH="1" rot="5400000">
            <a:off x="2859891" y="1169722"/>
            <a:ext cx="856500" cy="1286400"/>
          </a:xfrm>
          <a:prstGeom prst="uturnArrow">
            <a:avLst>
              <a:gd fmla="val 25000" name="adj1"/>
              <a:gd fmla="val 21348" name="adj2"/>
              <a:gd fmla="val 0" name="adj3"/>
              <a:gd fmla="val 43750" name="adj4"/>
              <a:gd fmla="val 100000" name="adj5"/>
            </a:avLst>
          </a:prstGeom>
          <a:solidFill>
            <a:srgbClr val="FF3F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/>
          <p:nvPr/>
        </p:nvSpPr>
        <p:spPr>
          <a:xfrm rot="-5400000">
            <a:off x="1573431" y="1735087"/>
            <a:ext cx="856500" cy="1286400"/>
          </a:xfrm>
          <a:prstGeom prst="uturnArrow">
            <a:avLst>
              <a:gd fmla="val 25000" name="adj1"/>
              <a:gd fmla="val 21348" name="adj2"/>
              <a:gd fmla="val 0" name="adj3"/>
              <a:gd fmla="val 43750" name="adj4"/>
              <a:gd fmla="val 100000" name="adj5"/>
            </a:avLst>
          </a:prstGeom>
          <a:solidFill>
            <a:srgbClr val="FF885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542375" y="1461728"/>
            <a:ext cx="2102700" cy="213900"/>
          </a:xfrm>
          <a:prstGeom prst="rect">
            <a:avLst/>
          </a:prstGeom>
          <a:solidFill>
            <a:srgbClr val="FF3F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 flipH="1" rot="5400000">
            <a:off x="2859891" y="2305816"/>
            <a:ext cx="856500" cy="1286400"/>
          </a:xfrm>
          <a:prstGeom prst="uturnArrow">
            <a:avLst>
              <a:gd fmla="val 25000" name="adj1"/>
              <a:gd fmla="val 21348" name="adj2"/>
              <a:gd fmla="val 0" name="adj3"/>
              <a:gd fmla="val 43750" name="adj4"/>
              <a:gd fmla="val 100000" name="adj5"/>
            </a:avLst>
          </a:prstGeom>
          <a:solidFill>
            <a:srgbClr val="F0D1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 rot="-5400000">
            <a:off x="1573431" y="2871182"/>
            <a:ext cx="856500" cy="1286400"/>
          </a:xfrm>
          <a:prstGeom prst="uturnArrow">
            <a:avLst>
              <a:gd fmla="val 25000" name="adj1"/>
              <a:gd fmla="val 21348" name="adj2"/>
              <a:gd fmla="val 0" name="adj3"/>
              <a:gd fmla="val 43750" name="adj4"/>
              <a:gd fmla="val 100000" name="adj5"/>
            </a:avLst>
          </a:prstGeom>
          <a:solidFill>
            <a:srgbClr val="CADA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2645085" y="3735302"/>
            <a:ext cx="1619700" cy="2139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20"/>
          <p:cNvGrpSpPr/>
          <p:nvPr/>
        </p:nvGrpSpPr>
        <p:grpSpPr>
          <a:xfrm>
            <a:off x="4420554" y="2986550"/>
            <a:ext cx="283037" cy="234995"/>
            <a:chOff x="2411760" y="3708613"/>
            <a:chExt cx="206100" cy="206100"/>
          </a:xfrm>
        </p:grpSpPr>
        <p:sp>
          <p:nvSpPr>
            <p:cNvPr id="232" name="Google Shape;232;p20"/>
            <p:cNvSpPr/>
            <p:nvPr/>
          </p:nvSpPr>
          <p:spPr>
            <a:xfrm>
              <a:off x="2411760" y="3708613"/>
              <a:ext cx="206100" cy="206100"/>
            </a:xfrm>
            <a:prstGeom prst="ellipse">
              <a:avLst/>
            </a:prstGeom>
            <a:solidFill>
              <a:srgbClr val="CADA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fmla="val 6522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20"/>
          <p:cNvSpPr txBox="1"/>
          <p:nvPr/>
        </p:nvSpPr>
        <p:spPr>
          <a:xfrm>
            <a:off x="9007715" y="5212582"/>
            <a:ext cx="2599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FF3F02"/>
                </a:solidFill>
                <a:latin typeface="Arial"/>
                <a:ea typeface="Arial"/>
                <a:cs typeface="Arial"/>
                <a:sym typeface="Arial"/>
              </a:rPr>
              <a:t>NO.1 Presentation</a:t>
            </a:r>
            <a:endParaRPr b="1" sz="2800">
              <a:solidFill>
                <a:srgbClr val="FF3F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1318350" y="1221375"/>
            <a:ext cx="174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Observations</a:t>
            </a:r>
            <a:r>
              <a:rPr lang="en-GB" sz="1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14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6" name="Google Shape;236;p20"/>
          <p:cNvSpPr txBox="1"/>
          <p:nvPr/>
        </p:nvSpPr>
        <p:spPr>
          <a:xfrm>
            <a:off x="660126" y="3293265"/>
            <a:ext cx="8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OR Model</a:t>
            </a:r>
            <a:endParaRPr sz="14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2884350" y="2729901"/>
            <a:ext cx="80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Distance matrix</a:t>
            </a:r>
            <a:endParaRPr sz="14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8" name="Google Shape;238;p20"/>
          <p:cNvSpPr txBox="1"/>
          <p:nvPr/>
        </p:nvSpPr>
        <p:spPr>
          <a:xfrm>
            <a:off x="2884358" y="3884852"/>
            <a:ext cx="80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Testing</a:t>
            </a:r>
            <a:endParaRPr sz="14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2510512" y="1771716"/>
            <a:ext cx="294318" cy="516507"/>
          </a:xfrm>
          <a:custGeom>
            <a:rect b="b" l="l" r="r" t="t"/>
            <a:pathLst>
              <a:path extrusionOk="0" h="875435" w="565997">
                <a:moveTo>
                  <a:pt x="281874" y="7"/>
                </a:moveTo>
                <a:cubicBezTo>
                  <a:pt x="331965" y="-346"/>
                  <a:pt x="382014" y="14319"/>
                  <a:pt x="430959" y="44399"/>
                </a:cubicBezTo>
                <a:cubicBezTo>
                  <a:pt x="528896" y="104462"/>
                  <a:pt x="574539" y="196282"/>
                  <a:pt x="564682" y="311117"/>
                </a:cubicBezTo>
                <a:cubicBezTo>
                  <a:pt x="552203" y="456348"/>
                  <a:pt x="490926" y="584390"/>
                  <a:pt x="415858" y="706557"/>
                </a:cubicBezTo>
                <a:cubicBezTo>
                  <a:pt x="378567" y="767203"/>
                  <a:pt x="335304" y="823383"/>
                  <a:pt x="282814" y="875435"/>
                </a:cubicBezTo>
                <a:cubicBezTo>
                  <a:pt x="268733" y="860188"/>
                  <a:pt x="255089" y="846593"/>
                  <a:pt x="242756" y="831880"/>
                </a:cubicBezTo>
                <a:cubicBezTo>
                  <a:pt x="127678" y="694709"/>
                  <a:pt x="44987" y="540884"/>
                  <a:pt x="8182" y="364674"/>
                </a:cubicBezTo>
                <a:cubicBezTo>
                  <a:pt x="-20078" y="229348"/>
                  <a:pt x="25710" y="110920"/>
                  <a:pt x="132534" y="45710"/>
                </a:cubicBezTo>
                <a:cubicBezTo>
                  <a:pt x="181648" y="15727"/>
                  <a:pt x="231782" y="359"/>
                  <a:pt x="281874" y="7"/>
                </a:cubicBezTo>
                <a:close/>
              </a:path>
            </a:pathLst>
          </a:custGeom>
          <a:solidFill>
            <a:srgbClr val="FF3F02"/>
          </a:solidFill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2510512" y="2352631"/>
            <a:ext cx="294318" cy="516507"/>
          </a:xfrm>
          <a:custGeom>
            <a:rect b="b" l="l" r="r" t="t"/>
            <a:pathLst>
              <a:path extrusionOk="0" h="875435" w="565997">
                <a:moveTo>
                  <a:pt x="281874" y="7"/>
                </a:moveTo>
                <a:cubicBezTo>
                  <a:pt x="331965" y="-346"/>
                  <a:pt x="382014" y="14319"/>
                  <a:pt x="430959" y="44399"/>
                </a:cubicBezTo>
                <a:cubicBezTo>
                  <a:pt x="528896" y="104462"/>
                  <a:pt x="574539" y="196282"/>
                  <a:pt x="564682" y="311117"/>
                </a:cubicBezTo>
                <a:cubicBezTo>
                  <a:pt x="552203" y="456348"/>
                  <a:pt x="490926" y="584390"/>
                  <a:pt x="415858" y="706557"/>
                </a:cubicBezTo>
                <a:cubicBezTo>
                  <a:pt x="378567" y="767203"/>
                  <a:pt x="335304" y="823383"/>
                  <a:pt x="282814" y="875435"/>
                </a:cubicBezTo>
                <a:cubicBezTo>
                  <a:pt x="268733" y="860188"/>
                  <a:pt x="255089" y="846593"/>
                  <a:pt x="242756" y="831880"/>
                </a:cubicBezTo>
                <a:cubicBezTo>
                  <a:pt x="127678" y="694709"/>
                  <a:pt x="44987" y="540884"/>
                  <a:pt x="8182" y="364674"/>
                </a:cubicBezTo>
                <a:cubicBezTo>
                  <a:pt x="-20078" y="229348"/>
                  <a:pt x="25710" y="110920"/>
                  <a:pt x="132534" y="45710"/>
                </a:cubicBezTo>
                <a:cubicBezTo>
                  <a:pt x="181648" y="15727"/>
                  <a:pt x="231782" y="359"/>
                  <a:pt x="281874" y="7"/>
                </a:cubicBezTo>
                <a:close/>
              </a:path>
            </a:pathLst>
          </a:custGeom>
          <a:solidFill>
            <a:srgbClr val="FF8853"/>
          </a:solidFill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2510512" y="2933547"/>
            <a:ext cx="294318" cy="516507"/>
          </a:xfrm>
          <a:custGeom>
            <a:rect b="b" l="l" r="r" t="t"/>
            <a:pathLst>
              <a:path extrusionOk="0" h="875435" w="565997">
                <a:moveTo>
                  <a:pt x="281874" y="7"/>
                </a:moveTo>
                <a:cubicBezTo>
                  <a:pt x="331965" y="-346"/>
                  <a:pt x="382014" y="14319"/>
                  <a:pt x="430959" y="44399"/>
                </a:cubicBezTo>
                <a:cubicBezTo>
                  <a:pt x="528896" y="104462"/>
                  <a:pt x="574539" y="196282"/>
                  <a:pt x="564682" y="311117"/>
                </a:cubicBezTo>
                <a:cubicBezTo>
                  <a:pt x="552203" y="456348"/>
                  <a:pt x="490926" y="584390"/>
                  <a:pt x="415858" y="706557"/>
                </a:cubicBezTo>
                <a:cubicBezTo>
                  <a:pt x="378567" y="767203"/>
                  <a:pt x="335304" y="823383"/>
                  <a:pt x="282814" y="875435"/>
                </a:cubicBezTo>
                <a:cubicBezTo>
                  <a:pt x="268733" y="860188"/>
                  <a:pt x="255089" y="846593"/>
                  <a:pt x="242756" y="831880"/>
                </a:cubicBezTo>
                <a:cubicBezTo>
                  <a:pt x="127678" y="694709"/>
                  <a:pt x="44987" y="540884"/>
                  <a:pt x="8182" y="364674"/>
                </a:cubicBezTo>
                <a:cubicBezTo>
                  <a:pt x="-20078" y="229348"/>
                  <a:pt x="25710" y="110920"/>
                  <a:pt x="132534" y="45710"/>
                </a:cubicBezTo>
                <a:cubicBezTo>
                  <a:pt x="181648" y="15727"/>
                  <a:pt x="231782" y="359"/>
                  <a:pt x="281874" y="7"/>
                </a:cubicBezTo>
                <a:close/>
              </a:path>
            </a:pathLst>
          </a:custGeom>
          <a:solidFill>
            <a:srgbClr val="F0D152"/>
          </a:solidFill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2510512" y="3514463"/>
            <a:ext cx="294318" cy="516507"/>
          </a:xfrm>
          <a:custGeom>
            <a:rect b="b" l="l" r="r" t="t"/>
            <a:pathLst>
              <a:path extrusionOk="0" h="875435" w="565997">
                <a:moveTo>
                  <a:pt x="281874" y="7"/>
                </a:moveTo>
                <a:cubicBezTo>
                  <a:pt x="331965" y="-346"/>
                  <a:pt x="382014" y="14319"/>
                  <a:pt x="430959" y="44399"/>
                </a:cubicBezTo>
                <a:cubicBezTo>
                  <a:pt x="528896" y="104462"/>
                  <a:pt x="574539" y="196282"/>
                  <a:pt x="564682" y="311117"/>
                </a:cubicBezTo>
                <a:cubicBezTo>
                  <a:pt x="552203" y="456348"/>
                  <a:pt x="490926" y="584390"/>
                  <a:pt x="415858" y="706557"/>
                </a:cubicBezTo>
                <a:cubicBezTo>
                  <a:pt x="378567" y="767203"/>
                  <a:pt x="335304" y="823383"/>
                  <a:pt x="282814" y="875435"/>
                </a:cubicBezTo>
                <a:cubicBezTo>
                  <a:pt x="268733" y="860188"/>
                  <a:pt x="255089" y="846593"/>
                  <a:pt x="242756" y="831880"/>
                </a:cubicBezTo>
                <a:cubicBezTo>
                  <a:pt x="127678" y="694709"/>
                  <a:pt x="44987" y="540884"/>
                  <a:pt x="8182" y="364674"/>
                </a:cubicBezTo>
                <a:cubicBezTo>
                  <a:pt x="-20078" y="229348"/>
                  <a:pt x="25710" y="110920"/>
                  <a:pt x="132534" y="45710"/>
                </a:cubicBezTo>
                <a:cubicBezTo>
                  <a:pt x="181648" y="15727"/>
                  <a:pt x="231782" y="359"/>
                  <a:pt x="281874" y="7"/>
                </a:cubicBezTo>
                <a:close/>
              </a:path>
            </a:pathLst>
          </a:custGeom>
          <a:solidFill>
            <a:srgbClr val="CADA4C"/>
          </a:solidFill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 flipH="1">
            <a:off x="2569519" y="1899832"/>
            <a:ext cx="170245" cy="185599"/>
          </a:xfrm>
          <a:custGeom>
            <a:rect b="b" l="l" r="r" t="t"/>
            <a:pathLst>
              <a:path extrusionOk="0" h="3227814" w="3242753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2593183" y="3615150"/>
            <a:ext cx="128534" cy="186300"/>
          </a:xfrm>
          <a:custGeom>
            <a:rect b="b" l="l" r="r" t="t"/>
            <a:pathLst>
              <a:path extrusionOk="0" h="3240000" w="2448272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2578324" y="2472308"/>
            <a:ext cx="151374" cy="176003"/>
          </a:xfrm>
          <a:custGeom>
            <a:rect b="b" l="l" r="r" t="t"/>
            <a:pathLst>
              <a:path extrusionOk="0" h="3060919" w="3186824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 rot="2810857">
            <a:off x="2607899" y="3019275"/>
            <a:ext cx="122393" cy="219427"/>
          </a:xfrm>
          <a:custGeom>
            <a:rect b="b" l="l" r="r" t="t"/>
            <a:pathLst>
              <a:path extrusionOk="0" h="4001999" w="2232248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 txBox="1"/>
          <p:nvPr/>
        </p:nvSpPr>
        <p:spPr>
          <a:xfrm>
            <a:off x="56650" y="2135125"/>
            <a:ext cx="174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</a:t>
            </a:r>
            <a:endParaRPr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collection</a:t>
            </a:r>
            <a:r>
              <a:rPr lang="en-GB" sz="14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endParaRPr sz="1400">
              <a:solidFill>
                <a:schemeClr val="dk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48" name="Google Shape;248;p20"/>
          <p:cNvGrpSpPr/>
          <p:nvPr/>
        </p:nvGrpSpPr>
        <p:grpSpPr>
          <a:xfrm>
            <a:off x="4420554" y="3609225"/>
            <a:ext cx="283037" cy="234995"/>
            <a:chOff x="2411760" y="3708613"/>
            <a:chExt cx="206100" cy="206100"/>
          </a:xfrm>
        </p:grpSpPr>
        <p:sp>
          <p:nvSpPr>
            <p:cNvPr id="249" name="Google Shape;249;p20"/>
            <p:cNvSpPr/>
            <p:nvPr/>
          </p:nvSpPr>
          <p:spPr>
            <a:xfrm>
              <a:off x="2411760" y="3708613"/>
              <a:ext cx="206100" cy="2061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fmla="val 6522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20"/>
          <p:cNvGrpSpPr/>
          <p:nvPr/>
        </p:nvGrpSpPr>
        <p:grpSpPr>
          <a:xfrm>
            <a:off x="4420554" y="3957500"/>
            <a:ext cx="283037" cy="234995"/>
            <a:chOff x="2411760" y="3708613"/>
            <a:chExt cx="206100" cy="206100"/>
          </a:xfrm>
        </p:grpSpPr>
        <p:sp>
          <p:nvSpPr>
            <p:cNvPr id="252" name="Google Shape;252;p20"/>
            <p:cNvSpPr/>
            <p:nvPr/>
          </p:nvSpPr>
          <p:spPr>
            <a:xfrm>
              <a:off x="2411760" y="3708613"/>
              <a:ext cx="206100" cy="206100"/>
            </a:xfrm>
            <a:prstGeom prst="ellipse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fmla="val 6522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20"/>
          <p:cNvGrpSpPr/>
          <p:nvPr/>
        </p:nvGrpSpPr>
        <p:grpSpPr>
          <a:xfrm>
            <a:off x="4420554" y="657590"/>
            <a:ext cx="4268543" cy="3919585"/>
            <a:chOff x="4420379" y="767465"/>
            <a:chExt cx="4268543" cy="3919585"/>
          </a:xfrm>
        </p:grpSpPr>
        <p:grpSp>
          <p:nvGrpSpPr>
            <p:cNvPr id="255" name="Google Shape;255;p20"/>
            <p:cNvGrpSpPr/>
            <p:nvPr/>
          </p:nvGrpSpPr>
          <p:grpSpPr>
            <a:xfrm>
              <a:off x="4420379" y="767465"/>
              <a:ext cx="4268543" cy="2318659"/>
              <a:chOff x="4420379" y="767465"/>
              <a:chExt cx="4268543" cy="2318659"/>
            </a:xfrm>
          </p:grpSpPr>
          <p:grpSp>
            <p:nvGrpSpPr>
              <p:cNvPr id="256" name="Google Shape;256;p20"/>
              <p:cNvGrpSpPr/>
              <p:nvPr/>
            </p:nvGrpSpPr>
            <p:grpSpPr>
              <a:xfrm>
                <a:off x="4420379" y="803905"/>
                <a:ext cx="283037" cy="234995"/>
                <a:chOff x="2411760" y="3708613"/>
                <a:chExt cx="206100" cy="206100"/>
              </a:xfrm>
            </p:grpSpPr>
            <p:sp>
              <p:nvSpPr>
                <p:cNvPr id="257" name="Google Shape;257;p20"/>
                <p:cNvSpPr/>
                <p:nvPr/>
              </p:nvSpPr>
              <p:spPr>
                <a:xfrm>
                  <a:off x="2411760" y="3708613"/>
                  <a:ext cx="206100" cy="206100"/>
                </a:xfrm>
                <a:prstGeom prst="ellipse">
                  <a:avLst/>
                </a:prstGeom>
                <a:solidFill>
                  <a:srgbClr val="FF3F0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8" name="Google Shape;258;p20"/>
                <p:cNvSpPr/>
                <p:nvPr/>
              </p:nvSpPr>
              <p:spPr>
                <a:xfrm>
                  <a:off x="2478836" y="3755880"/>
                  <a:ext cx="72000" cy="108000"/>
                </a:xfrm>
                <a:prstGeom prst="chevron">
                  <a:avLst>
                    <a:gd fmla="val 65228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9" name="Google Shape;259;p20"/>
              <p:cNvGrpSpPr/>
              <p:nvPr/>
            </p:nvGrpSpPr>
            <p:grpSpPr>
              <a:xfrm>
                <a:off x="4826801" y="767465"/>
                <a:ext cx="3722330" cy="891709"/>
                <a:chOff x="1201728" y="1384206"/>
                <a:chExt cx="4738200" cy="1221687"/>
              </a:xfrm>
            </p:grpSpPr>
            <p:sp>
              <p:nvSpPr>
                <p:cNvPr id="260" name="Google Shape;260;p20"/>
                <p:cNvSpPr txBox="1"/>
                <p:nvPr/>
              </p:nvSpPr>
              <p:spPr>
                <a:xfrm>
                  <a:off x="1201728" y="1384206"/>
                  <a:ext cx="4738200" cy="42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>
                      <a:solidFill>
                        <a:srgbClr val="3F3F3F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Observation</a:t>
                  </a:r>
                  <a:endParaRPr b="1" sz="1400">
                    <a:solidFill>
                      <a:srgbClr val="3F3F3F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261" name="Google Shape;261;p20"/>
                <p:cNvSpPr txBox="1"/>
                <p:nvPr/>
              </p:nvSpPr>
              <p:spPr>
                <a:xfrm>
                  <a:off x="1201728" y="1720293"/>
                  <a:ext cx="4738200" cy="88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rgbClr val="3F3F3F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Understanding the current model, its objectives, and its relevance to recent industrial practices and trends is essential</a:t>
                  </a:r>
                  <a:endParaRPr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grpSp>
            <p:nvGrpSpPr>
              <p:cNvPr id="262" name="Google Shape;262;p20"/>
              <p:cNvGrpSpPr/>
              <p:nvPr/>
            </p:nvGrpSpPr>
            <p:grpSpPr>
              <a:xfrm>
                <a:off x="4420379" y="1709149"/>
                <a:ext cx="283037" cy="234995"/>
                <a:chOff x="2411760" y="3708613"/>
                <a:chExt cx="206100" cy="206100"/>
              </a:xfrm>
            </p:grpSpPr>
            <p:sp>
              <p:nvSpPr>
                <p:cNvPr id="263" name="Google Shape;263;p20"/>
                <p:cNvSpPr/>
                <p:nvPr/>
              </p:nvSpPr>
              <p:spPr>
                <a:xfrm>
                  <a:off x="2411760" y="3708613"/>
                  <a:ext cx="206100" cy="206100"/>
                </a:xfrm>
                <a:prstGeom prst="ellipse">
                  <a:avLst/>
                </a:prstGeom>
                <a:solidFill>
                  <a:srgbClr val="FF885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20"/>
                <p:cNvSpPr/>
                <p:nvPr/>
              </p:nvSpPr>
              <p:spPr>
                <a:xfrm>
                  <a:off x="2478836" y="3755880"/>
                  <a:ext cx="72000" cy="108000"/>
                </a:xfrm>
                <a:prstGeom prst="chevron">
                  <a:avLst>
                    <a:gd fmla="val 65228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65" name="Google Shape;265;p20"/>
              <p:cNvGrpSpPr/>
              <p:nvPr/>
            </p:nvGrpSpPr>
            <p:grpSpPr>
              <a:xfrm>
                <a:off x="4816701" y="1601088"/>
                <a:ext cx="3722330" cy="675880"/>
                <a:chOff x="1201728" y="2646447"/>
                <a:chExt cx="4738200" cy="925990"/>
              </a:xfrm>
            </p:grpSpPr>
            <p:sp>
              <p:nvSpPr>
                <p:cNvPr id="266" name="Google Shape;266;p20"/>
                <p:cNvSpPr txBox="1"/>
                <p:nvPr/>
              </p:nvSpPr>
              <p:spPr>
                <a:xfrm>
                  <a:off x="1201728" y="2646447"/>
                  <a:ext cx="4738200" cy="42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>
                      <a:solidFill>
                        <a:srgbClr val="3F3F3F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Preliminary data collection</a:t>
                  </a:r>
                  <a:endParaRPr b="1" sz="1400">
                    <a:solidFill>
                      <a:srgbClr val="3F3F3F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267" name="Google Shape;267;p20"/>
                <p:cNvSpPr txBox="1"/>
                <p:nvPr/>
              </p:nvSpPr>
              <p:spPr>
                <a:xfrm>
                  <a:off x="1201728" y="2939737"/>
                  <a:ext cx="4738200" cy="63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rgbClr val="3F3F3F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Gathering preliminary data is crucial. This data will be used for calculations and fed into the model.</a:t>
                  </a:r>
                  <a:endParaRPr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grpSp>
            <p:nvGrpSpPr>
              <p:cNvPr id="268" name="Google Shape;268;p20"/>
              <p:cNvGrpSpPr/>
              <p:nvPr/>
            </p:nvGrpSpPr>
            <p:grpSpPr>
              <a:xfrm>
                <a:off x="4420379" y="2276968"/>
                <a:ext cx="283037" cy="234995"/>
                <a:chOff x="2411760" y="3708613"/>
                <a:chExt cx="206100" cy="206100"/>
              </a:xfrm>
            </p:grpSpPr>
            <p:sp>
              <p:nvSpPr>
                <p:cNvPr id="269" name="Google Shape;269;p20"/>
                <p:cNvSpPr/>
                <p:nvPr/>
              </p:nvSpPr>
              <p:spPr>
                <a:xfrm>
                  <a:off x="2411760" y="3708613"/>
                  <a:ext cx="206100" cy="206100"/>
                </a:xfrm>
                <a:prstGeom prst="ellipse">
                  <a:avLst/>
                </a:prstGeom>
                <a:solidFill>
                  <a:srgbClr val="F0D152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0" name="Google Shape;270;p20"/>
                <p:cNvSpPr/>
                <p:nvPr/>
              </p:nvSpPr>
              <p:spPr>
                <a:xfrm>
                  <a:off x="2478836" y="3755880"/>
                  <a:ext cx="72000" cy="108000"/>
                </a:xfrm>
                <a:prstGeom prst="chevron">
                  <a:avLst>
                    <a:gd fmla="val 65228" name="adj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7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71" name="Google Shape;271;p20"/>
              <p:cNvGrpSpPr/>
              <p:nvPr/>
            </p:nvGrpSpPr>
            <p:grpSpPr>
              <a:xfrm>
                <a:off x="4816700" y="2225660"/>
                <a:ext cx="3872222" cy="860465"/>
                <a:chOff x="1201727" y="3536822"/>
                <a:chExt cx="4929000" cy="1178880"/>
              </a:xfrm>
            </p:grpSpPr>
            <p:sp>
              <p:nvSpPr>
                <p:cNvPr id="272" name="Google Shape;272;p20"/>
                <p:cNvSpPr txBox="1"/>
                <p:nvPr/>
              </p:nvSpPr>
              <p:spPr>
                <a:xfrm>
                  <a:off x="1201728" y="3536822"/>
                  <a:ext cx="4738200" cy="421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>
                      <a:solidFill>
                        <a:srgbClr val="3F3F3F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Distance matrix procurement</a:t>
                  </a:r>
                  <a:endParaRPr b="1" sz="1400">
                    <a:solidFill>
                      <a:srgbClr val="3F3F3F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  <p:sp>
              <p:nvSpPr>
                <p:cNvPr id="273" name="Google Shape;273;p20"/>
                <p:cNvSpPr txBox="1"/>
                <p:nvPr/>
              </p:nvSpPr>
              <p:spPr>
                <a:xfrm>
                  <a:off x="1201727" y="3830102"/>
                  <a:ext cx="4929000" cy="88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200">
                      <a:solidFill>
                        <a:srgbClr val="3F3F3F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Google API used, for distance matrix must be  collected to accurately calculate transportation distances between various locations.</a:t>
                  </a:r>
                  <a:endParaRPr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</p:grpSp>
        <p:grpSp>
          <p:nvGrpSpPr>
            <p:cNvPr id="274" name="Google Shape;274;p20"/>
            <p:cNvGrpSpPr/>
            <p:nvPr/>
          </p:nvGrpSpPr>
          <p:grpSpPr>
            <a:xfrm>
              <a:off x="4796726" y="3038270"/>
              <a:ext cx="3722330" cy="860472"/>
              <a:chOff x="1201728" y="4427197"/>
              <a:chExt cx="4738200" cy="1178890"/>
            </a:xfrm>
          </p:grpSpPr>
          <p:sp>
            <p:nvSpPr>
              <p:cNvPr id="275" name="Google Shape;275;p20"/>
              <p:cNvSpPr txBox="1"/>
              <p:nvPr/>
            </p:nvSpPr>
            <p:spPr>
              <a:xfrm>
                <a:off x="1201728" y="4427197"/>
                <a:ext cx="4738200" cy="42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>
                    <a:solidFill>
                      <a:srgbClr val="3F3F3F"/>
                    </a:solidFill>
                    <a:latin typeface="Nunito"/>
                    <a:ea typeface="Nunito"/>
                    <a:cs typeface="Nunito"/>
                    <a:sym typeface="Nunito"/>
                  </a:rPr>
                  <a:t>OR Model development</a:t>
                </a:r>
                <a:endParaRPr b="1">
                  <a:solidFill>
                    <a:srgbClr val="3F3F3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76" name="Google Shape;276;p20"/>
              <p:cNvSpPr txBox="1"/>
              <p:nvPr/>
            </p:nvSpPr>
            <p:spPr>
              <a:xfrm>
                <a:off x="1201728" y="4720487"/>
                <a:ext cx="4738200" cy="88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rgbClr val="3F3F3F"/>
                    </a:solidFill>
                    <a:latin typeface="Nunito"/>
                    <a:ea typeface="Nunito"/>
                    <a:cs typeface="Nunito"/>
                    <a:sym typeface="Nunito"/>
                  </a:rPr>
                  <a:t>Capturing the objectives and converting operational conditions into constraints effectively. </a:t>
                </a:r>
                <a:endParaRPr sz="1200">
                  <a:solidFill>
                    <a:srgbClr val="3F3F3F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277" name="Google Shape;277;p20"/>
            <p:cNvSpPr txBox="1"/>
            <p:nvPr/>
          </p:nvSpPr>
          <p:spPr>
            <a:xfrm>
              <a:off x="4796676" y="3682695"/>
              <a:ext cx="372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3F3F3F"/>
                  </a:solidFill>
                  <a:latin typeface="Nunito"/>
                  <a:ea typeface="Nunito"/>
                  <a:cs typeface="Nunito"/>
                  <a:sym typeface="Nunito"/>
                </a:rPr>
                <a:t>Testing</a:t>
              </a:r>
              <a:endParaRPr b="1">
                <a:solidFill>
                  <a:srgbClr val="3F3F3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8" name="Google Shape;278;p20"/>
            <p:cNvSpPr txBox="1"/>
            <p:nvPr/>
          </p:nvSpPr>
          <p:spPr>
            <a:xfrm>
              <a:off x="4796676" y="4030970"/>
              <a:ext cx="372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3F3F3F"/>
                  </a:solidFill>
                  <a:latin typeface="Nunito"/>
                  <a:ea typeface="Nunito"/>
                  <a:cs typeface="Nunito"/>
                  <a:sym typeface="Nunito"/>
                </a:rPr>
                <a:t>Full-scale implementation</a:t>
              </a:r>
              <a:endParaRPr b="1">
                <a:solidFill>
                  <a:srgbClr val="3F3F3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9" name="Google Shape;279;p20"/>
            <p:cNvSpPr txBox="1"/>
            <p:nvPr/>
          </p:nvSpPr>
          <p:spPr>
            <a:xfrm>
              <a:off x="4796688" y="4379251"/>
              <a:ext cx="3722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rgbClr val="3F3F3F"/>
                  </a:solidFill>
                  <a:latin typeface="Nunito"/>
                  <a:ea typeface="Nunito"/>
                  <a:cs typeface="Nunito"/>
                  <a:sym typeface="Nunito"/>
                </a:rPr>
                <a:t>Conclusion and future scope</a:t>
              </a:r>
              <a:endParaRPr b="1">
                <a:solidFill>
                  <a:srgbClr val="3F3F3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80" name="Google Shape;280;p20"/>
          <p:cNvGrpSpPr/>
          <p:nvPr/>
        </p:nvGrpSpPr>
        <p:grpSpPr>
          <a:xfrm>
            <a:off x="4420554" y="4305775"/>
            <a:ext cx="283037" cy="234995"/>
            <a:chOff x="2411760" y="3708613"/>
            <a:chExt cx="206100" cy="206100"/>
          </a:xfrm>
        </p:grpSpPr>
        <p:sp>
          <p:nvSpPr>
            <p:cNvPr id="281" name="Google Shape;281;p20"/>
            <p:cNvSpPr/>
            <p:nvPr/>
          </p:nvSpPr>
          <p:spPr>
            <a:xfrm>
              <a:off x="2411760" y="3708613"/>
              <a:ext cx="206100" cy="206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fmla="val 65228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/>
          <p:nvPr>
            <p:ph type="title"/>
          </p:nvPr>
        </p:nvSpPr>
        <p:spPr>
          <a:xfrm>
            <a:off x="524550" y="685825"/>
            <a:ext cx="75057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77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Objective function, Decision variable and Constraints</a:t>
            </a:r>
            <a:endParaRPr b="1" sz="2777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1"/>
          <p:cNvSpPr txBox="1"/>
          <p:nvPr/>
        </p:nvSpPr>
        <p:spPr>
          <a:xfrm>
            <a:off x="524550" y="2026125"/>
            <a:ext cx="7905600" cy="24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prod_plant(‘plant’, p,w)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- Production quantity of </a:t>
            </a: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part p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at the plant during the week w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transport_vars(i,p,t,w)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- Quantity delivered from plant to Distribution </a:t>
            </a: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center i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part p, transportation </a:t>
            </a: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company t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, during </a:t>
            </a: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week </a:t>
            </a:r>
            <a:endParaRPr b="1"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inventory_dist2(‘plant’,p,w)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 Inventory levels of products needed to be maintained at the </a:t>
            </a: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plant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of part p during week w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inventory_dist1(i,p,w)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- Inventory levels of part p that is needed to be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   maintained at the distribution center i during week w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1"/>
          <p:cNvSpPr txBox="1"/>
          <p:nvPr/>
        </p:nvSpPr>
        <p:spPr>
          <a:xfrm>
            <a:off x="584500" y="1419313"/>
            <a:ext cx="57528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77"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- </a:t>
            </a:r>
            <a:r>
              <a:rPr lang="en-GB" sz="1877" u="sng"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Decision variables (with notations)</a:t>
            </a:r>
            <a:endParaRPr sz="400" u="sng">
              <a:solidFill>
                <a:schemeClr val="dk2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495425" y="518600"/>
            <a:ext cx="81396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2"/>
                </a:solidFill>
              </a:rPr>
              <a:t>Objective function:</a:t>
            </a:r>
            <a:endParaRPr b="1" sz="2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55">
                <a:solidFill>
                  <a:schemeClr val="dk2"/>
                </a:solidFill>
              </a:rPr>
              <a:t>Minimize</a:t>
            </a:r>
            <a:r>
              <a:rPr lang="en-GB" sz="1755">
                <a:solidFill>
                  <a:schemeClr val="dk2"/>
                </a:solidFill>
              </a:rPr>
              <a:t> prob = transport_vars * cost_price + inventory_dist *inventory_holding_cost1 +inventory_dist2 * inventory_holding_cost +prod_plant * prod_price</a:t>
            </a:r>
            <a:endParaRPr sz="1755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95" name="Google Shape;295;p22"/>
          <p:cNvSpPr txBox="1"/>
          <p:nvPr/>
        </p:nvSpPr>
        <p:spPr>
          <a:xfrm>
            <a:off x="360475" y="2388900"/>
            <a:ext cx="37752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269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Demand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transport_vars &gt;= demand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269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b="1"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Inventory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For w=0, inventory_dist = initial_inventory,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34950" lvl="0" marL="269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Nunito"/>
              <a:buChar char="●"/>
            </a:pPr>
            <a:r>
              <a:t/>
            </a:r>
            <a:endParaRPr sz="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</a:t>
            </a: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Otherwise, inventory_dist = inventory_dist - demand + transport_vars</a:t>
            </a:r>
            <a:endParaRPr sz="1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2699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inventory_dist &gt;= 0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22"/>
          <p:cNvSpPr txBox="1"/>
          <p:nvPr/>
        </p:nvSpPr>
        <p:spPr>
          <a:xfrm>
            <a:off x="4435325" y="2029350"/>
            <a:ext cx="39951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Transportation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transport_vars * weight_per_unit &lt;= transport_capacity * truck_capacity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Production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transport_vars &lt;= production_capacity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Production Matching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transport_vars = prod_plant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1"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Inventory Capacity:</a:t>
            </a: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inventory_dist &lt;= inventory_capacity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GB"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inventory_dist &gt;= inventory_min</a:t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22"/>
          <p:cNvSpPr txBox="1"/>
          <p:nvPr/>
        </p:nvSpPr>
        <p:spPr>
          <a:xfrm>
            <a:off x="360475" y="1856950"/>
            <a:ext cx="5752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Constraints:</a:t>
            </a:r>
            <a:endParaRPr b="1" sz="2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8" name="Google Shape;298;p22"/>
          <p:cNvCxnSpPr/>
          <p:nvPr/>
        </p:nvCxnSpPr>
        <p:spPr>
          <a:xfrm flipH="1" rot="10800000">
            <a:off x="200675" y="1719825"/>
            <a:ext cx="8729100" cy="9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2"/>
          <p:cNvCxnSpPr/>
          <p:nvPr/>
        </p:nvCxnSpPr>
        <p:spPr>
          <a:xfrm flipH="1">
            <a:off x="4285600" y="2149200"/>
            <a:ext cx="9900" cy="280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